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36" r:id="rId1"/>
  </p:sldMasterIdLst>
  <p:notesMasterIdLst>
    <p:notesMasterId r:id="rId12"/>
  </p:notesMasterIdLst>
  <p:sldIdLst>
    <p:sldId id="256" r:id="rId2"/>
    <p:sldId id="272" r:id="rId3"/>
    <p:sldId id="259" r:id="rId4"/>
    <p:sldId id="262" r:id="rId5"/>
    <p:sldId id="264" r:id="rId6"/>
    <p:sldId id="261" r:id="rId7"/>
    <p:sldId id="269" r:id="rId8"/>
    <p:sldId id="267" r:id="rId9"/>
    <p:sldId id="270" r:id="rId10"/>
    <p:sldId id="26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81B"/>
    <a:srgbClr val="FF9900"/>
    <a:srgbClr val="FF6600"/>
    <a:srgbClr val="FB84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607796-F276-49D1-BD8A-A1CB70324C3E}" v="180" dt="2025-09-29T12:59:43.1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246" autoAdjust="0"/>
  </p:normalViewPr>
  <p:slideViewPr>
    <p:cSldViewPr snapToGrid="0" snapToObjects="1">
      <p:cViewPr>
        <p:scale>
          <a:sx n="50" d="100"/>
          <a:sy n="50" d="100"/>
        </p:scale>
        <p:origin x="1764" y="2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ie B" userId="24c4750ac386a31f" providerId="LiveId" clId="{63062895-7F38-4657-A097-0E89A7E2C8D7}"/>
    <pc:docChg chg="undo custSel addSld delSld modSld sldOrd">
      <pc:chgData name="Scottie B" userId="24c4750ac386a31f" providerId="LiveId" clId="{63062895-7F38-4657-A097-0E89A7E2C8D7}" dt="2025-09-29T13:00:28.983" v="4994" actId="1076"/>
      <pc:docMkLst>
        <pc:docMk/>
      </pc:docMkLst>
      <pc:sldChg chg="addSp delSp modSp mod setBg delAnim">
        <pc:chgData name="Scottie B" userId="24c4750ac386a31f" providerId="LiveId" clId="{63062895-7F38-4657-A097-0E89A7E2C8D7}" dt="2025-09-29T12:35:19.683" v="4860" actId="114"/>
        <pc:sldMkLst>
          <pc:docMk/>
          <pc:sldMk cId="0" sldId="256"/>
        </pc:sldMkLst>
        <pc:spChg chg="mod">
          <ac:chgData name="Scottie B" userId="24c4750ac386a31f" providerId="LiveId" clId="{63062895-7F38-4657-A097-0E89A7E2C8D7}" dt="2025-09-29T12:35:19.683" v="4860" actId="114"/>
          <ac:spMkLst>
            <pc:docMk/>
            <pc:sldMk cId="0" sldId="256"/>
            <ac:spMk id="2" creationId="{00000000-0000-0000-0000-000000000000}"/>
          </ac:spMkLst>
        </pc:spChg>
        <pc:picChg chg="mod">
          <ac:chgData name="Scottie B" userId="24c4750ac386a31f" providerId="LiveId" clId="{63062895-7F38-4657-A097-0E89A7E2C8D7}" dt="2025-09-29T01:33:37.699" v="4841" actId="1076"/>
          <ac:picMkLst>
            <pc:docMk/>
            <pc:sldMk cId="0" sldId="256"/>
            <ac:picMk id="15" creationId="{4937E257-9F37-9714-EE37-8BCC1FAEBA22}"/>
          </ac:picMkLst>
        </pc:picChg>
        <pc:picChg chg="mod">
          <ac:chgData name="Scottie B" userId="24c4750ac386a31f" providerId="LiveId" clId="{63062895-7F38-4657-A097-0E89A7E2C8D7}" dt="2025-09-25T13:13:52.480" v="2943" actId="1076"/>
          <ac:picMkLst>
            <pc:docMk/>
            <pc:sldMk cId="0" sldId="256"/>
            <ac:picMk id="1026" creationId="{12579B32-61EC-9950-F8E1-F0C49B03F2F6}"/>
          </ac:picMkLst>
        </pc:picChg>
      </pc:sldChg>
      <pc:sldChg chg="addSp delSp modSp del mod ord setBg delDesignElem">
        <pc:chgData name="Scottie B" userId="24c4750ac386a31f" providerId="LiveId" clId="{63062895-7F38-4657-A097-0E89A7E2C8D7}" dt="2025-09-27T03:33:06.033" v="3640" actId="2696"/>
        <pc:sldMkLst>
          <pc:docMk/>
          <pc:sldMk cId="0" sldId="257"/>
        </pc:sldMkLst>
      </pc:sldChg>
      <pc:sldChg chg="addSp delSp modSp mod ord setBg delDesignElem">
        <pc:chgData name="Scottie B" userId="24c4750ac386a31f" providerId="LiveId" clId="{63062895-7F38-4657-A097-0E89A7E2C8D7}" dt="2025-09-29T00:42:34.679" v="3967" actId="207"/>
        <pc:sldMkLst>
          <pc:docMk/>
          <pc:sldMk cId="0" sldId="259"/>
        </pc:sldMkLst>
        <pc:spChg chg="add mod ord">
          <ac:chgData name="Scottie B" userId="24c4750ac386a31f" providerId="LiveId" clId="{63062895-7F38-4657-A097-0E89A7E2C8D7}" dt="2025-09-29T00:42:07.176" v="3962" actId="207"/>
          <ac:spMkLst>
            <pc:docMk/>
            <pc:sldMk cId="0" sldId="259"/>
            <ac:spMk id="5" creationId="{F08565AE-4594-F096-005A-ED085846DDC9}"/>
          </ac:spMkLst>
        </pc:spChg>
        <pc:graphicFrameChg chg="mod ord modGraphic">
          <ac:chgData name="Scottie B" userId="24c4750ac386a31f" providerId="LiveId" clId="{63062895-7F38-4657-A097-0E89A7E2C8D7}" dt="2025-09-29T00:42:34.679" v="3967" actId="207"/>
          <ac:graphicFrameMkLst>
            <pc:docMk/>
            <pc:sldMk cId="0" sldId="259"/>
            <ac:graphicFrameMk id="12" creationId="{7A60D34B-0FFD-9C1C-E8E4-6E28F6A8FCF5}"/>
          </ac:graphicFrameMkLst>
        </pc:graphicFrameChg>
        <pc:picChg chg="mod ord modCrop">
          <ac:chgData name="Scottie B" userId="24c4750ac386a31f" providerId="LiveId" clId="{63062895-7F38-4657-A097-0E89A7E2C8D7}" dt="2025-09-27T02:55:55.413" v="3320" actId="692"/>
          <ac:picMkLst>
            <pc:docMk/>
            <pc:sldMk cId="0" sldId="259"/>
            <ac:picMk id="4" creationId="{5C000EE7-9F2E-9B92-AD77-66EB87266487}"/>
          </ac:picMkLst>
        </pc:picChg>
      </pc:sldChg>
      <pc:sldChg chg="del">
        <pc:chgData name="Scottie B" userId="24c4750ac386a31f" providerId="LiveId" clId="{63062895-7F38-4657-A097-0E89A7E2C8D7}" dt="2025-09-13T14:08:29.821" v="1055" actId="47"/>
        <pc:sldMkLst>
          <pc:docMk/>
          <pc:sldMk cId="0" sldId="260"/>
        </pc:sldMkLst>
      </pc:sldChg>
      <pc:sldChg chg="addSp delSp modSp mod">
        <pc:chgData name="Scottie B" userId="24c4750ac386a31f" providerId="LiveId" clId="{63062895-7F38-4657-A097-0E89A7E2C8D7}" dt="2025-09-29T00:37:00.713" v="3935" actId="1076"/>
        <pc:sldMkLst>
          <pc:docMk/>
          <pc:sldMk cId="0" sldId="261"/>
        </pc:sldMkLst>
        <pc:spChg chg="mod">
          <ac:chgData name="Scottie B" userId="24c4750ac386a31f" providerId="LiveId" clId="{63062895-7F38-4657-A097-0E89A7E2C8D7}" dt="2025-09-29T00:35:49.668" v="3925" actId="122"/>
          <ac:spMkLst>
            <pc:docMk/>
            <pc:sldMk cId="0" sldId="261"/>
            <ac:spMk id="2" creationId="{00000000-0000-0000-0000-000000000000}"/>
          </ac:spMkLst>
        </pc:spChg>
        <pc:spChg chg="mod">
          <ac:chgData name="Scottie B" userId="24c4750ac386a31f" providerId="LiveId" clId="{63062895-7F38-4657-A097-0E89A7E2C8D7}" dt="2025-09-29T00:37:00.713" v="3935" actId="1076"/>
          <ac:spMkLst>
            <pc:docMk/>
            <pc:sldMk cId="0" sldId="261"/>
            <ac:spMk id="3" creationId="{00000000-0000-0000-0000-000000000000}"/>
          </ac:spMkLst>
        </pc:spChg>
        <pc:picChg chg="add del mod">
          <ac:chgData name="Scottie B" userId="24c4750ac386a31f" providerId="LiveId" clId="{63062895-7F38-4657-A097-0E89A7E2C8D7}" dt="2025-09-28T23:45:52.813" v="3914" actId="478"/>
          <ac:picMkLst>
            <pc:docMk/>
            <pc:sldMk cId="0" sldId="261"/>
            <ac:picMk id="5" creationId="{D3D8616E-026D-241B-9F08-281D784E2ABA}"/>
          </ac:picMkLst>
        </pc:picChg>
        <pc:picChg chg="add mod">
          <ac:chgData name="Scottie B" userId="24c4750ac386a31f" providerId="LiveId" clId="{63062895-7F38-4657-A097-0E89A7E2C8D7}" dt="2025-09-29T00:36:15.929" v="3931" actId="1076"/>
          <ac:picMkLst>
            <pc:docMk/>
            <pc:sldMk cId="0" sldId="261"/>
            <ac:picMk id="7" creationId="{0D0EB228-CA3D-6787-1450-02748ACB92AE}"/>
          </ac:picMkLst>
        </pc:picChg>
        <pc:picChg chg="add del mod">
          <ac:chgData name="Scottie B" userId="24c4750ac386a31f" providerId="LiveId" clId="{63062895-7F38-4657-A097-0E89A7E2C8D7}" dt="2025-09-28T23:40:00.750" v="3839" actId="478"/>
          <ac:picMkLst>
            <pc:docMk/>
            <pc:sldMk cId="0" sldId="261"/>
            <ac:picMk id="1026" creationId="{AF5EA06B-85BA-8B5A-DE71-F34764D8B6D9}"/>
          </ac:picMkLst>
        </pc:picChg>
      </pc:sldChg>
      <pc:sldChg chg="addSp delSp modSp mod ord">
        <pc:chgData name="Scottie B" userId="24c4750ac386a31f" providerId="LiveId" clId="{63062895-7F38-4657-A097-0E89A7E2C8D7}" dt="2025-09-29T00:40:03.685" v="3948"/>
        <pc:sldMkLst>
          <pc:docMk/>
          <pc:sldMk cId="0" sldId="262"/>
        </pc:sldMkLst>
        <pc:spChg chg="mod">
          <ac:chgData name="Scottie B" userId="24c4750ac386a31f" providerId="LiveId" clId="{63062895-7F38-4657-A097-0E89A7E2C8D7}" dt="2025-09-27T03:31:43.450" v="3633" actId="14100"/>
          <ac:spMkLst>
            <pc:docMk/>
            <pc:sldMk cId="0" sldId="262"/>
            <ac:spMk id="2" creationId="{00000000-0000-0000-0000-000000000000}"/>
          </ac:spMkLst>
        </pc:spChg>
        <pc:spChg chg="add mod">
          <ac:chgData name="Scottie B" userId="24c4750ac386a31f" providerId="LiveId" clId="{63062895-7F38-4657-A097-0E89A7E2C8D7}" dt="2025-09-27T03:35:51.627" v="3646" actId="1076"/>
          <ac:spMkLst>
            <pc:docMk/>
            <pc:sldMk cId="0" sldId="262"/>
            <ac:spMk id="7" creationId="{69A2D72B-84A5-67EF-88DD-A54F097EB8DD}"/>
          </ac:spMkLst>
        </pc:spChg>
        <pc:graphicFrameChg chg="add del mod modGraphic">
          <ac:chgData name="Scottie B" userId="24c4750ac386a31f" providerId="LiveId" clId="{63062895-7F38-4657-A097-0E89A7E2C8D7}" dt="2025-09-27T03:32:21.445" v="3636" actId="1076"/>
          <ac:graphicFrameMkLst>
            <pc:docMk/>
            <pc:sldMk cId="0" sldId="262"/>
            <ac:graphicFrameMk id="8" creationId="{09D1CEE7-3F3B-0C63-7F97-BE00E40848E2}"/>
          </ac:graphicFrameMkLst>
        </pc:graphicFrameChg>
        <pc:picChg chg="add mod">
          <ac:chgData name="Scottie B" userId="24c4750ac386a31f" providerId="LiveId" clId="{63062895-7F38-4657-A097-0E89A7E2C8D7}" dt="2025-09-27T03:32:27.194" v="3637" actId="1076"/>
          <ac:picMkLst>
            <pc:docMk/>
            <pc:sldMk cId="0" sldId="262"/>
            <ac:picMk id="3" creationId="{A4CF715C-2C70-1FB5-C592-740E1714334B}"/>
          </ac:picMkLst>
        </pc:picChg>
        <pc:picChg chg="add mod">
          <ac:chgData name="Scottie B" userId="24c4750ac386a31f" providerId="LiveId" clId="{63062895-7F38-4657-A097-0E89A7E2C8D7}" dt="2025-09-27T03:32:43.654" v="3639" actId="1076"/>
          <ac:picMkLst>
            <pc:docMk/>
            <pc:sldMk cId="0" sldId="262"/>
            <ac:picMk id="4" creationId="{E61E242B-3A3F-D155-8660-73E9247F7029}"/>
          </ac:picMkLst>
        </pc:picChg>
      </pc:sldChg>
      <pc:sldChg chg="modSp mod ord">
        <pc:chgData name="Scottie B" userId="24c4750ac386a31f" providerId="LiveId" clId="{63062895-7F38-4657-A097-0E89A7E2C8D7}" dt="2025-09-27T03:19:59.600" v="3537" actId="255"/>
        <pc:sldMkLst>
          <pc:docMk/>
          <pc:sldMk cId="0" sldId="264"/>
        </pc:sldMkLst>
        <pc:spChg chg="mod">
          <ac:chgData name="Scottie B" userId="24c4750ac386a31f" providerId="LiveId" clId="{63062895-7F38-4657-A097-0E89A7E2C8D7}" dt="2025-09-13T13:57:17.101" v="577" actId="255"/>
          <ac:spMkLst>
            <pc:docMk/>
            <pc:sldMk cId="0" sldId="264"/>
            <ac:spMk id="2" creationId="{00000000-0000-0000-0000-000000000000}"/>
          </ac:spMkLst>
        </pc:spChg>
        <pc:graphicFrameChg chg="mod modGraphic">
          <ac:chgData name="Scottie B" userId="24c4750ac386a31f" providerId="LiveId" clId="{63062895-7F38-4657-A097-0E89A7E2C8D7}" dt="2025-09-27T03:19:59.600" v="3537" actId="255"/>
          <ac:graphicFrameMkLst>
            <pc:docMk/>
            <pc:sldMk cId="0" sldId="264"/>
            <ac:graphicFrameMk id="5" creationId="{ACF8B98F-4D00-8512-DB36-1DEDECC82BF8}"/>
          </ac:graphicFrameMkLst>
        </pc:graphicFrameChg>
      </pc:sldChg>
      <pc:sldChg chg="del">
        <pc:chgData name="Scottie B" userId="24c4750ac386a31f" providerId="LiveId" clId="{63062895-7F38-4657-A097-0E89A7E2C8D7}" dt="2025-09-13T14:14:37.281" v="1148" actId="47"/>
        <pc:sldMkLst>
          <pc:docMk/>
          <pc:sldMk cId="0" sldId="265"/>
        </pc:sldMkLst>
      </pc:sldChg>
      <pc:sldChg chg="addSp delSp modSp del mod setBg">
        <pc:chgData name="Scottie B" userId="24c4750ac386a31f" providerId="LiveId" clId="{63062895-7F38-4657-A097-0E89A7E2C8D7}" dt="2025-09-13T15:15:01.871" v="1439" actId="47"/>
        <pc:sldMkLst>
          <pc:docMk/>
          <pc:sldMk cId="0" sldId="266"/>
        </pc:sldMkLst>
      </pc:sldChg>
      <pc:sldChg chg="addSp modSp mod">
        <pc:chgData name="Scottie B" userId="24c4750ac386a31f" providerId="LiveId" clId="{63062895-7F38-4657-A097-0E89A7E2C8D7}" dt="2025-09-29T00:48:24.794" v="4201" actId="113"/>
        <pc:sldMkLst>
          <pc:docMk/>
          <pc:sldMk cId="0" sldId="267"/>
        </pc:sldMkLst>
        <pc:spChg chg="mod">
          <ac:chgData name="Scottie B" userId="24c4750ac386a31f" providerId="LiveId" clId="{63062895-7F38-4657-A097-0E89A7E2C8D7}" dt="2025-09-29T00:45:04.406" v="3995" actId="20577"/>
          <ac:spMkLst>
            <pc:docMk/>
            <pc:sldMk cId="0" sldId="267"/>
            <ac:spMk id="2" creationId="{00000000-0000-0000-0000-000000000000}"/>
          </ac:spMkLst>
        </pc:spChg>
        <pc:spChg chg="add mod">
          <ac:chgData name="Scottie B" userId="24c4750ac386a31f" providerId="LiveId" clId="{63062895-7F38-4657-A097-0E89A7E2C8D7}" dt="2025-09-29T00:47:25.859" v="4196" actId="12"/>
          <ac:spMkLst>
            <pc:docMk/>
            <pc:sldMk cId="0" sldId="267"/>
            <ac:spMk id="3" creationId="{31E2ACF1-FEF1-6873-E0B5-737C10D24077}"/>
          </ac:spMkLst>
        </pc:spChg>
        <pc:graphicFrameChg chg="mod">
          <ac:chgData name="Scottie B" userId="24c4750ac386a31f" providerId="LiveId" clId="{63062895-7F38-4657-A097-0E89A7E2C8D7}" dt="2025-09-29T00:48:24.794" v="4201" actId="113"/>
          <ac:graphicFrameMkLst>
            <pc:docMk/>
            <pc:sldMk cId="0" sldId="267"/>
            <ac:graphicFrameMk id="5" creationId="{3EDBA587-DC73-F0DB-8465-EDC71CE13127}"/>
          </ac:graphicFrameMkLst>
        </pc:graphicFrameChg>
        <pc:picChg chg="mod">
          <ac:chgData name="Scottie B" userId="24c4750ac386a31f" providerId="LiveId" clId="{63062895-7F38-4657-A097-0E89A7E2C8D7}" dt="2025-09-29T00:44:16.423" v="3977" actId="692"/>
          <ac:picMkLst>
            <pc:docMk/>
            <pc:sldMk cId="0" sldId="267"/>
            <ac:picMk id="4" creationId="{268A872B-162D-9986-642C-4D78E2948B59}"/>
          </ac:picMkLst>
        </pc:picChg>
      </pc:sldChg>
      <pc:sldChg chg="addSp delSp modSp mod">
        <pc:chgData name="Scottie B" userId="24c4750ac386a31f" providerId="LiveId" clId="{63062895-7F38-4657-A097-0E89A7E2C8D7}" dt="2025-09-29T13:00:28.983" v="4994" actId="1076"/>
        <pc:sldMkLst>
          <pc:docMk/>
          <pc:sldMk cId="0" sldId="268"/>
        </pc:sldMkLst>
        <pc:spChg chg="mod">
          <ac:chgData name="Scottie B" userId="24c4750ac386a31f" providerId="LiveId" clId="{63062895-7F38-4657-A097-0E89A7E2C8D7}" dt="2025-09-29T12:58:55.580" v="4989" actId="1076"/>
          <ac:spMkLst>
            <pc:docMk/>
            <pc:sldMk cId="0" sldId="268"/>
            <ac:spMk id="2" creationId="{00000000-0000-0000-0000-000000000000}"/>
          </ac:spMkLst>
        </pc:spChg>
        <pc:spChg chg="add mod">
          <ac:chgData name="Scottie B" userId="24c4750ac386a31f" providerId="LiveId" clId="{63062895-7F38-4657-A097-0E89A7E2C8D7}" dt="2025-09-29T12:52:48.258" v="4895" actId="20577"/>
          <ac:spMkLst>
            <pc:docMk/>
            <pc:sldMk cId="0" sldId="268"/>
            <ac:spMk id="5" creationId="{1C4D9DC0-A04A-81E8-CAF7-1541A9C2CB87}"/>
          </ac:spMkLst>
        </pc:spChg>
        <pc:spChg chg="mod">
          <ac:chgData name="Scottie B" userId="24c4750ac386a31f" providerId="LiveId" clId="{63062895-7F38-4657-A097-0E89A7E2C8D7}" dt="2025-09-29T12:58:13.411" v="4988" actId="1076"/>
          <ac:spMkLst>
            <pc:docMk/>
            <pc:sldMk cId="0" sldId="268"/>
            <ac:spMk id="7" creationId="{508C3FB9-FB46-E549-14AB-2D18578C3A00}"/>
          </ac:spMkLst>
        </pc:spChg>
        <pc:picChg chg="add del mod">
          <ac:chgData name="Scottie B" userId="24c4750ac386a31f" providerId="LiveId" clId="{63062895-7F38-4657-A097-0E89A7E2C8D7}" dt="2025-09-29T12:58:00.137" v="4986" actId="478"/>
          <ac:picMkLst>
            <pc:docMk/>
            <pc:sldMk cId="0" sldId="268"/>
            <ac:picMk id="3" creationId="{BDE85D28-E2D1-28AD-48D5-BF1BF635EBD0}"/>
          </ac:picMkLst>
        </pc:picChg>
        <pc:picChg chg="del mod">
          <ac:chgData name="Scottie B" userId="24c4750ac386a31f" providerId="LiveId" clId="{63062895-7F38-4657-A097-0E89A7E2C8D7}" dt="2025-09-29T12:58:02.992" v="4987" actId="478"/>
          <ac:picMkLst>
            <pc:docMk/>
            <pc:sldMk cId="0" sldId="268"/>
            <ac:picMk id="4" creationId="{B2A85068-5EDC-5320-DD16-84E8479E63CB}"/>
          </ac:picMkLst>
        </pc:picChg>
        <pc:picChg chg="mod">
          <ac:chgData name="Scottie B" userId="24c4750ac386a31f" providerId="LiveId" clId="{63062895-7F38-4657-A097-0E89A7E2C8D7}" dt="2025-09-29T13:00:28.983" v="4994" actId="1076"/>
          <ac:picMkLst>
            <pc:docMk/>
            <pc:sldMk cId="0" sldId="268"/>
            <ac:picMk id="6" creationId="{30D88A62-842D-C1EF-7759-C0713EF5A95E}"/>
          </ac:picMkLst>
        </pc:picChg>
        <pc:picChg chg="add mod">
          <ac:chgData name="Scottie B" userId="24c4750ac386a31f" providerId="LiveId" clId="{63062895-7F38-4657-A097-0E89A7E2C8D7}" dt="2025-09-29T13:00:16.121" v="4993" actId="1076"/>
          <ac:picMkLst>
            <pc:docMk/>
            <pc:sldMk cId="0" sldId="268"/>
            <ac:picMk id="8" creationId="{B2A85068-5EDC-5320-DD16-84E8479E63CB}"/>
          </ac:picMkLst>
        </pc:picChg>
      </pc:sldChg>
      <pc:sldChg chg="addSp delSp modSp new mod ord setBg modClrScheme addAnim delDesignElem chgLayout">
        <pc:chgData name="Scottie B" userId="24c4750ac386a31f" providerId="LiveId" clId="{63062895-7F38-4657-A097-0E89A7E2C8D7}" dt="2025-09-29T00:41:48.212" v="3959" actId="207"/>
        <pc:sldMkLst>
          <pc:docMk/>
          <pc:sldMk cId="3755273972" sldId="269"/>
        </pc:sldMkLst>
        <pc:spChg chg="mod ord">
          <ac:chgData name="Scottie B" userId="24c4750ac386a31f" providerId="LiveId" clId="{63062895-7F38-4657-A097-0E89A7E2C8D7}" dt="2025-09-29T00:41:48.212" v="3959" actId="207"/>
          <ac:spMkLst>
            <pc:docMk/>
            <pc:sldMk cId="3755273972" sldId="269"/>
            <ac:spMk id="2" creationId="{67AB6CFE-C4AC-4D54-C1F7-DEE91F701625}"/>
          </ac:spMkLst>
        </pc:spChg>
        <pc:spChg chg="add mod">
          <ac:chgData name="Scottie B" userId="24c4750ac386a31f" providerId="LiveId" clId="{63062895-7F38-4657-A097-0E89A7E2C8D7}" dt="2025-09-13T14:43:36.779" v="1347" actId="26606"/>
          <ac:spMkLst>
            <pc:docMk/>
            <pc:sldMk cId="3755273972" sldId="269"/>
            <ac:spMk id="7" creationId="{8612D615-93D7-C21E-7C5C-FE679095843C}"/>
          </ac:spMkLst>
        </pc:spChg>
        <pc:picChg chg="add mod modCrop">
          <ac:chgData name="Scottie B" userId="24c4750ac386a31f" providerId="LiveId" clId="{63062895-7F38-4657-A097-0E89A7E2C8D7}" dt="2025-09-13T14:48:35.320" v="1438" actId="14100"/>
          <ac:picMkLst>
            <pc:docMk/>
            <pc:sldMk cId="3755273972" sldId="269"/>
            <ac:picMk id="5" creationId="{6B2248F9-EF2E-DB7B-BB4C-E04FAE0CCDDE}"/>
          </ac:picMkLst>
        </pc:picChg>
      </pc:sldChg>
      <pc:sldChg chg="addSp delSp modSp add mod ord delDesignElem">
        <pc:chgData name="Scottie B" userId="24c4750ac386a31f" providerId="LiveId" clId="{63062895-7F38-4657-A097-0E89A7E2C8D7}" dt="2025-09-29T01:07:37.985" v="4437" actId="1076"/>
        <pc:sldMkLst>
          <pc:docMk/>
          <pc:sldMk cId="262195661" sldId="270"/>
        </pc:sldMkLst>
        <pc:spChg chg="mod">
          <ac:chgData name="Scottie B" userId="24c4750ac386a31f" providerId="LiveId" clId="{63062895-7F38-4657-A097-0E89A7E2C8D7}" dt="2025-09-29T00:50:25.791" v="4216" actId="255"/>
          <ac:spMkLst>
            <pc:docMk/>
            <pc:sldMk cId="262195661" sldId="270"/>
            <ac:spMk id="2" creationId="{CD12D54B-848E-55CE-F3EC-F5CEADC6B03D}"/>
          </ac:spMkLst>
        </pc:spChg>
        <pc:spChg chg="add mod">
          <ac:chgData name="Scottie B" userId="24c4750ac386a31f" providerId="LiveId" clId="{63062895-7F38-4657-A097-0E89A7E2C8D7}" dt="2025-09-29T01:06:26.065" v="4432" actId="1076"/>
          <ac:spMkLst>
            <pc:docMk/>
            <pc:sldMk cId="262195661" sldId="270"/>
            <ac:spMk id="3" creationId="{D279AA1A-F152-2C56-1236-1C501B026C5D}"/>
          </ac:spMkLst>
        </pc:spChg>
        <pc:spChg chg="add mod">
          <ac:chgData name="Scottie B" userId="24c4750ac386a31f" providerId="LiveId" clId="{63062895-7F38-4657-A097-0E89A7E2C8D7}" dt="2025-09-29T01:06:33.674" v="4433" actId="1076"/>
          <ac:spMkLst>
            <pc:docMk/>
            <pc:sldMk cId="262195661" sldId="270"/>
            <ac:spMk id="4" creationId="{031782E9-EE6B-7BA3-DDD8-D0A39A0B3D8B}"/>
          </ac:spMkLst>
        </pc:spChg>
        <pc:graphicFrameChg chg="add del mod ord modGraphic">
          <ac:chgData name="Scottie B" userId="24c4750ac386a31f" providerId="LiveId" clId="{63062895-7F38-4657-A097-0E89A7E2C8D7}" dt="2025-09-29T01:07:37.985" v="4437" actId="1076"/>
          <ac:graphicFrameMkLst>
            <pc:docMk/>
            <pc:sldMk cId="262195661" sldId="270"/>
            <ac:graphicFrameMk id="6" creationId="{02063534-94DE-4E13-D476-6940409ECC83}"/>
          </ac:graphicFrameMkLst>
        </pc:graphicFrameChg>
        <pc:picChg chg="add mod">
          <ac:chgData name="Scottie B" userId="24c4750ac386a31f" providerId="LiveId" clId="{63062895-7F38-4657-A097-0E89A7E2C8D7}" dt="2025-09-29T01:07:14.008" v="4435" actId="1076"/>
          <ac:picMkLst>
            <pc:docMk/>
            <pc:sldMk cId="262195661" sldId="270"/>
            <ac:picMk id="7" creationId="{1903BEE7-6B41-5C8B-EE18-C230F0A9A234}"/>
          </ac:picMkLst>
        </pc:picChg>
        <pc:picChg chg="add del mod modCrop">
          <ac:chgData name="Scottie B" userId="24c4750ac386a31f" providerId="LiveId" clId="{63062895-7F38-4657-A097-0E89A7E2C8D7}" dt="2025-09-29T01:07:26.341" v="4436" actId="478"/>
          <ac:picMkLst>
            <pc:docMk/>
            <pc:sldMk cId="262195661" sldId="270"/>
            <ac:picMk id="9" creationId="{5C000EE7-9F2E-9B92-AD77-66EB87266487}"/>
          </ac:picMkLst>
        </pc:picChg>
      </pc:sldChg>
      <pc:sldChg chg="new del">
        <pc:chgData name="Scottie B" userId="24c4750ac386a31f" providerId="LiveId" clId="{63062895-7F38-4657-A097-0E89A7E2C8D7}" dt="2025-09-13T14:33:57.493" v="1257" actId="680"/>
        <pc:sldMkLst>
          <pc:docMk/>
          <pc:sldMk cId="1278069135" sldId="270"/>
        </pc:sldMkLst>
      </pc:sldChg>
      <pc:sldChg chg="addSp delSp modSp add del mod ord delDesignElem">
        <pc:chgData name="Scottie B" userId="24c4750ac386a31f" providerId="LiveId" clId="{63062895-7F38-4657-A097-0E89A7E2C8D7}" dt="2025-09-25T15:43:14.645" v="3038" actId="2696"/>
        <pc:sldMkLst>
          <pc:docMk/>
          <pc:sldMk cId="2304457801" sldId="271"/>
        </pc:sldMkLst>
      </pc:sldChg>
      <pc:sldChg chg="addSp delSp modSp new mod setBg delDesignElem">
        <pc:chgData name="Scottie B" userId="24c4750ac386a31f" providerId="LiveId" clId="{63062895-7F38-4657-A097-0E89A7E2C8D7}" dt="2025-09-29T01:28:44.685" v="4770" actId="1076"/>
        <pc:sldMkLst>
          <pc:docMk/>
          <pc:sldMk cId="4117453571" sldId="272"/>
        </pc:sldMkLst>
        <pc:spChg chg="mod">
          <ac:chgData name="Scottie B" userId="24c4750ac386a31f" providerId="LiveId" clId="{63062895-7F38-4657-A097-0E89A7E2C8D7}" dt="2025-09-29T01:28:44.685" v="4770" actId="1076"/>
          <ac:spMkLst>
            <pc:docMk/>
            <pc:sldMk cId="4117453571" sldId="272"/>
            <ac:spMk id="2" creationId="{3351E2DC-3E77-98AA-63B3-D9175CC67A9C}"/>
          </ac:spMkLst>
        </pc:spChg>
        <pc:spChg chg="add mod">
          <ac:chgData name="Scottie B" userId="24c4750ac386a31f" providerId="LiveId" clId="{63062895-7F38-4657-A097-0E89A7E2C8D7}" dt="2025-09-29T01:28:33.980" v="4769" actId="14100"/>
          <ac:spMkLst>
            <pc:docMk/>
            <pc:sldMk cId="4117453571" sldId="272"/>
            <ac:spMk id="3" creationId="{1418BB6F-A708-4AC5-F4A2-676E2AC57017}"/>
          </ac:spMkLst>
        </pc:spChg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ckbond.ai/" TargetMode="External"/><Relationship Id="rId1" Type="http://schemas.openxmlformats.org/officeDocument/2006/relationships/hyperlink" Target="https://tokenup.ai/" TargetMode="External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ckbond.ai/" TargetMode="External"/><Relationship Id="rId1" Type="http://schemas.openxmlformats.org/officeDocument/2006/relationships/hyperlink" Target="https://tokenup.ai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DE4592-A987-4625-843F-A055365B02BC}" type="doc">
      <dgm:prSet loTypeId="urn:microsoft.com/office/officeart/2005/8/layout/vList2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21D9DBD-4431-4BAA-AE62-6B81C77ED399}">
      <dgm:prSet custT="1"/>
      <dgm:spPr>
        <a:solidFill>
          <a:schemeClr val="bg1"/>
        </a:solidFill>
      </dgm:spPr>
      <dgm:t>
        <a:bodyPr/>
        <a:lstStyle/>
        <a:p>
          <a:r>
            <a:rPr lang="en-US" sz="1800" dirty="0">
              <a:latin typeface="Segoe UI" panose="020B0502040204020203" pitchFamily="34" charset="0"/>
              <a:cs typeface="Segoe UI" panose="020B0502040204020203" pitchFamily="34" charset="0"/>
            </a:rPr>
            <a:t>DomainDAO.x = AI-enhanced, DAO-powered identity infrastructure</a:t>
          </a:r>
          <a:endParaRPr lang="en-US" sz="1800" b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8A832F4-7809-457B-A8C9-7EAE87E53C8B}" type="parTrans" cxnId="{A4CF78CF-A4CF-4AF6-B041-940BD8789262}">
      <dgm:prSet/>
      <dgm:spPr/>
      <dgm:t>
        <a:bodyPr/>
        <a:lstStyle/>
        <a:p>
          <a:endParaRPr lang="en-US"/>
        </a:p>
      </dgm:t>
    </dgm:pt>
    <dgm:pt modelId="{1517E125-43A3-4B27-B683-74A9FF7A2A25}" type="sibTrans" cxnId="{A4CF78CF-A4CF-4AF6-B041-940BD8789262}">
      <dgm:prSet/>
      <dgm:spPr/>
      <dgm:t>
        <a:bodyPr/>
        <a:lstStyle/>
        <a:p>
          <a:endParaRPr lang="en-US"/>
        </a:p>
      </dgm:t>
    </dgm:pt>
    <dgm:pt modelId="{FADACF93-3417-40DA-B4FA-D580B75F066D}">
      <dgm:prSet custT="1"/>
      <dgm:spPr>
        <a:solidFill>
          <a:schemeClr val="bg1"/>
        </a:solidFill>
      </dgm:spPr>
      <dgm:t>
        <a:bodyPr/>
        <a:lstStyle/>
        <a:p>
          <a:r>
            <a:rPr lang="en-US" sz="1800" dirty="0">
              <a:latin typeface="Segoe UI" panose="020B0502040204020203" pitchFamily="34" charset="0"/>
              <a:cs typeface="Segoe UI" panose="020B0502040204020203" pitchFamily="34" charset="0"/>
            </a:rPr>
            <a:t>ChainGPT-powered valuation + classification</a:t>
          </a:r>
          <a:endParaRPr lang="en-US" sz="1800" b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44BC06E1-C5D3-42D1-A6AE-1DE749A14492}" type="parTrans" cxnId="{743966CF-FCC1-41FC-908E-A4535A27CE69}">
      <dgm:prSet/>
      <dgm:spPr/>
      <dgm:t>
        <a:bodyPr/>
        <a:lstStyle/>
        <a:p>
          <a:endParaRPr lang="en-US"/>
        </a:p>
      </dgm:t>
    </dgm:pt>
    <dgm:pt modelId="{0FA3D710-94C8-4D02-9AA2-0A24AD22F2D5}" type="sibTrans" cxnId="{743966CF-FCC1-41FC-908E-A4535A27CE69}">
      <dgm:prSet/>
      <dgm:spPr/>
      <dgm:t>
        <a:bodyPr/>
        <a:lstStyle/>
        <a:p>
          <a:endParaRPr lang="en-US"/>
        </a:p>
      </dgm:t>
    </dgm:pt>
    <dgm:pt modelId="{196E52B8-F82F-4139-84AC-7D757D801DAD}">
      <dgm:prSet custT="1"/>
      <dgm:spPr>
        <a:solidFill>
          <a:schemeClr val="bg1"/>
        </a:solidFill>
      </dgm:spPr>
      <dgm:t>
        <a:bodyPr/>
        <a:lstStyle/>
        <a:p>
          <a:r>
            <a:rPr lang="en-US" sz="1800" dirty="0">
              <a:latin typeface="Segoe UI" panose="020B0502040204020203" pitchFamily="34" charset="0"/>
              <a:cs typeface="Segoe UI" panose="020B0502040204020203" pitchFamily="34" charset="0"/>
            </a:rPr>
            <a:t>Token-gated communities tied to domain NFTs</a:t>
          </a:r>
          <a:endParaRPr lang="en-US" sz="1800" b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395F279F-B0EF-40F8-B551-7EDEA096378E}" type="parTrans" cxnId="{97F52643-1ACA-4AC1-A828-040832E4EE7A}">
      <dgm:prSet/>
      <dgm:spPr/>
      <dgm:t>
        <a:bodyPr/>
        <a:lstStyle/>
        <a:p>
          <a:endParaRPr lang="en-US"/>
        </a:p>
      </dgm:t>
    </dgm:pt>
    <dgm:pt modelId="{BACF3D14-4DF0-49C9-8E4E-BBCCCFEE5751}" type="sibTrans" cxnId="{97F52643-1ACA-4AC1-A828-040832E4EE7A}">
      <dgm:prSet/>
      <dgm:spPr/>
      <dgm:t>
        <a:bodyPr/>
        <a:lstStyle/>
        <a:p>
          <a:endParaRPr lang="en-US"/>
        </a:p>
      </dgm:t>
    </dgm:pt>
    <dgm:pt modelId="{305D3D34-FC1F-4EA4-A56A-BE49BB647A16}">
      <dgm:prSet custT="1"/>
      <dgm:spPr>
        <a:solidFill>
          <a:schemeClr val="bg1"/>
        </a:solidFill>
      </dgm:spPr>
      <dgm:t>
        <a:bodyPr/>
        <a:lstStyle/>
        <a:p>
          <a:r>
            <a:rPr lang="en-US" sz="1800" dirty="0">
              <a:latin typeface="Segoe UI" panose="020B0502040204020203" pitchFamily="34" charset="0"/>
              <a:cs typeface="Segoe UI" panose="020B0502040204020203" pitchFamily="34" charset="0"/>
            </a:rPr>
            <a:t>AI-generated governance proposals</a:t>
          </a:r>
          <a:endParaRPr lang="en-US" sz="1800" b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EA7380DC-CA00-4095-A922-348ACB3450FF}" type="parTrans" cxnId="{0B634A8B-5949-4F7A-B379-7BE973DABCB6}">
      <dgm:prSet/>
      <dgm:spPr/>
      <dgm:t>
        <a:bodyPr/>
        <a:lstStyle/>
        <a:p>
          <a:endParaRPr lang="en-US"/>
        </a:p>
      </dgm:t>
    </dgm:pt>
    <dgm:pt modelId="{F72213E1-87F3-4CF8-A657-6F8CB205EF73}" type="sibTrans" cxnId="{0B634A8B-5949-4F7A-B379-7BE973DABCB6}">
      <dgm:prSet/>
      <dgm:spPr/>
      <dgm:t>
        <a:bodyPr/>
        <a:lstStyle/>
        <a:p>
          <a:endParaRPr lang="en-US"/>
        </a:p>
      </dgm:t>
    </dgm:pt>
    <dgm:pt modelId="{DC23154C-4312-48B8-99A9-175A87A6E35F}">
      <dgm:prSet custT="1"/>
      <dgm:spPr>
        <a:solidFill>
          <a:schemeClr val="bg1"/>
        </a:solidFill>
      </dgm:spPr>
      <dgm:t>
        <a:bodyPr/>
        <a:lstStyle/>
        <a:p>
          <a:r>
            <a:rPr lang="en-US" sz="1800" dirty="0">
              <a:latin typeface="Segoe UI" panose="020B0502040204020203" pitchFamily="34" charset="0"/>
              <a:cs typeface="Segoe UI" panose="020B0502040204020203" pitchFamily="34" charset="0"/>
            </a:rPr>
            <a:t>Cross-chain portable identities</a:t>
          </a:r>
        </a:p>
      </dgm:t>
    </dgm:pt>
    <dgm:pt modelId="{5FDD5B45-A921-4585-B62C-9D887CCDD4AF}" type="parTrans" cxnId="{29D23BB7-5417-4D37-9D08-B22AFCE86612}">
      <dgm:prSet/>
      <dgm:spPr/>
      <dgm:t>
        <a:bodyPr/>
        <a:lstStyle/>
        <a:p>
          <a:endParaRPr lang="en-US"/>
        </a:p>
      </dgm:t>
    </dgm:pt>
    <dgm:pt modelId="{BB033C03-8458-46A9-B851-69DAD3254227}" type="sibTrans" cxnId="{29D23BB7-5417-4D37-9D08-B22AFCE86612}">
      <dgm:prSet/>
      <dgm:spPr/>
      <dgm:t>
        <a:bodyPr/>
        <a:lstStyle/>
        <a:p>
          <a:endParaRPr lang="en-US"/>
        </a:p>
      </dgm:t>
    </dgm:pt>
    <dgm:pt modelId="{3D6CA292-E58A-46E2-A430-97B03815E200}" type="pres">
      <dgm:prSet presAssocID="{E4DE4592-A987-4625-843F-A055365B02BC}" presName="linear" presStyleCnt="0">
        <dgm:presLayoutVars>
          <dgm:animLvl val="lvl"/>
          <dgm:resizeHandles val="exact"/>
        </dgm:presLayoutVars>
      </dgm:prSet>
      <dgm:spPr/>
    </dgm:pt>
    <dgm:pt modelId="{4CE9D9F7-C7F4-449B-B707-A0AAC93AA6B2}" type="pres">
      <dgm:prSet presAssocID="{021D9DBD-4431-4BAA-AE62-6B81C77ED399}" presName="parentText" presStyleLbl="node1" presStyleIdx="0" presStyleCnt="5" custScaleY="139548">
        <dgm:presLayoutVars>
          <dgm:chMax val="0"/>
          <dgm:bulletEnabled val="1"/>
        </dgm:presLayoutVars>
      </dgm:prSet>
      <dgm:spPr/>
    </dgm:pt>
    <dgm:pt modelId="{8646D1FC-792F-46A3-8711-37713AB661FF}" type="pres">
      <dgm:prSet presAssocID="{1517E125-43A3-4B27-B683-74A9FF7A2A25}" presName="spacer" presStyleCnt="0"/>
      <dgm:spPr/>
    </dgm:pt>
    <dgm:pt modelId="{670746B1-95F8-4488-895E-B0073D504FD8}" type="pres">
      <dgm:prSet presAssocID="{FADACF93-3417-40DA-B4FA-D580B75F066D}" presName="parentText" presStyleLbl="node1" presStyleIdx="1" presStyleCnt="5" custScaleY="132112">
        <dgm:presLayoutVars>
          <dgm:chMax val="0"/>
          <dgm:bulletEnabled val="1"/>
        </dgm:presLayoutVars>
      </dgm:prSet>
      <dgm:spPr/>
    </dgm:pt>
    <dgm:pt modelId="{72F4CEF4-C96F-4FC8-BEB4-00CF9EF9E322}" type="pres">
      <dgm:prSet presAssocID="{0FA3D710-94C8-4D02-9AA2-0A24AD22F2D5}" presName="spacer" presStyleCnt="0"/>
      <dgm:spPr/>
    </dgm:pt>
    <dgm:pt modelId="{48046F89-809E-42A2-AE87-B838BF77C6FF}" type="pres">
      <dgm:prSet presAssocID="{196E52B8-F82F-4139-84AC-7D757D801DA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1F19DBA-E387-42E0-A1A1-20540BB63CB2}" type="pres">
      <dgm:prSet presAssocID="{BACF3D14-4DF0-49C9-8E4E-BBCCCFEE5751}" presName="spacer" presStyleCnt="0"/>
      <dgm:spPr/>
    </dgm:pt>
    <dgm:pt modelId="{F1D4E6A0-3642-4AF5-B884-CE71A84B00FC}" type="pres">
      <dgm:prSet presAssocID="{305D3D34-FC1F-4EA4-A56A-BE49BB647A1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BE8B8F1-6564-4054-8250-8E45E672FDB4}" type="pres">
      <dgm:prSet presAssocID="{F72213E1-87F3-4CF8-A657-6F8CB205EF73}" presName="spacer" presStyleCnt="0"/>
      <dgm:spPr/>
    </dgm:pt>
    <dgm:pt modelId="{3E7CEC0C-2298-44FE-AAC5-3C7D523A1139}" type="pres">
      <dgm:prSet presAssocID="{DC23154C-4312-48B8-99A9-175A87A6E35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23BBF010-D965-4061-BA0C-DA63268E814E}" type="presOf" srcId="{FADACF93-3417-40DA-B4FA-D580B75F066D}" destId="{670746B1-95F8-4488-895E-B0073D504FD8}" srcOrd="0" destOrd="0" presId="urn:microsoft.com/office/officeart/2005/8/layout/vList2"/>
    <dgm:cxn modelId="{A2DE661B-1CEC-4A1D-B209-A1A50C248708}" type="presOf" srcId="{E4DE4592-A987-4625-843F-A055365B02BC}" destId="{3D6CA292-E58A-46E2-A430-97B03815E200}" srcOrd="0" destOrd="0" presId="urn:microsoft.com/office/officeart/2005/8/layout/vList2"/>
    <dgm:cxn modelId="{97F52643-1ACA-4AC1-A828-040832E4EE7A}" srcId="{E4DE4592-A987-4625-843F-A055365B02BC}" destId="{196E52B8-F82F-4139-84AC-7D757D801DAD}" srcOrd="2" destOrd="0" parTransId="{395F279F-B0EF-40F8-B551-7EDEA096378E}" sibTransId="{BACF3D14-4DF0-49C9-8E4E-BBCCCFEE5751}"/>
    <dgm:cxn modelId="{F34D1048-AA71-44C3-AACC-A28E725D2E0E}" type="presOf" srcId="{196E52B8-F82F-4139-84AC-7D757D801DAD}" destId="{48046F89-809E-42A2-AE87-B838BF77C6FF}" srcOrd="0" destOrd="0" presId="urn:microsoft.com/office/officeart/2005/8/layout/vList2"/>
    <dgm:cxn modelId="{0B634A8B-5949-4F7A-B379-7BE973DABCB6}" srcId="{E4DE4592-A987-4625-843F-A055365B02BC}" destId="{305D3D34-FC1F-4EA4-A56A-BE49BB647A16}" srcOrd="3" destOrd="0" parTransId="{EA7380DC-CA00-4095-A922-348ACB3450FF}" sibTransId="{F72213E1-87F3-4CF8-A657-6F8CB205EF73}"/>
    <dgm:cxn modelId="{2A78D08F-8D96-414B-BCB5-87A26331FD43}" type="presOf" srcId="{305D3D34-FC1F-4EA4-A56A-BE49BB647A16}" destId="{F1D4E6A0-3642-4AF5-B884-CE71A84B00FC}" srcOrd="0" destOrd="0" presId="urn:microsoft.com/office/officeart/2005/8/layout/vList2"/>
    <dgm:cxn modelId="{FEEE29B3-7554-4ECA-B755-07F9BADD071F}" type="presOf" srcId="{DC23154C-4312-48B8-99A9-175A87A6E35F}" destId="{3E7CEC0C-2298-44FE-AAC5-3C7D523A1139}" srcOrd="0" destOrd="0" presId="urn:microsoft.com/office/officeart/2005/8/layout/vList2"/>
    <dgm:cxn modelId="{29D23BB7-5417-4D37-9D08-B22AFCE86612}" srcId="{E4DE4592-A987-4625-843F-A055365B02BC}" destId="{DC23154C-4312-48B8-99A9-175A87A6E35F}" srcOrd="4" destOrd="0" parTransId="{5FDD5B45-A921-4585-B62C-9D887CCDD4AF}" sibTransId="{BB033C03-8458-46A9-B851-69DAD3254227}"/>
    <dgm:cxn modelId="{743966CF-FCC1-41FC-908E-A4535A27CE69}" srcId="{E4DE4592-A987-4625-843F-A055365B02BC}" destId="{FADACF93-3417-40DA-B4FA-D580B75F066D}" srcOrd="1" destOrd="0" parTransId="{44BC06E1-C5D3-42D1-A6AE-1DE749A14492}" sibTransId="{0FA3D710-94C8-4D02-9AA2-0A24AD22F2D5}"/>
    <dgm:cxn modelId="{A4CF78CF-A4CF-4AF6-B041-940BD8789262}" srcId="{E4DE4592-A987-4625-843F-A055365B02BC}" destId="{021D9DBD-4431-4BAA-AE62-6B81C77ED399}" srcOrd="0" destOrd="0" parTransId="{A8A832F4-7809-457B-A8C9-7EAE87E53C8B}" sibTransId="{1517E125-43A3-4B27-B683-74A9FF7A2A25}"/>
    <dgm:cxn modelId="{B783B7D0-3A7E-4C94-BCAD-308EF2C22F75}" type="presOf" srcId="{021D9DBD-4431-4BAA-AE62-6B81C77ED399}" destId="{4CE9D9F7-C7F4-449B-B707-A0AAC93AA6B2}" srcOrd="0" destOrd="0" presId="urn:microsoft.com/office/officeart/2005/8/layout/vList2"/>
    <dgm:cxn modelId="{5D2ADDA2-DC0C-4A2C-9626-1397DB954A79}" type="presParOf" srcId="{3D6CA292-E58A-46E2-A430-97B03815E200}" destId="{4CE9D9F7-C7F4-449B-B707-A0AAC93AA6B2}" srcOrd="0" destOrd="0" presId="urn:microsoft.com/office/officeart/2005/8/layout/vList2"/>
    <dgm:cxn modelId="{E8AD7531-65D5-44BF-85B3-7AA2CEEDA094}" type="presParOf" srcId="{3D6CA292-E58A-46E2-A430-97B03815E200}" destId="{8646D1FC-792F-46A3-8711-37713AB661FF}" srcOrd="1" destOrd="0" presId="urn:microsoft.com/office/officeart/2005/8/layout/vList2"/>
    <dgm:cxn modelId="{226AA1DF-A8AE-459E-B460-6895ED37D1D1}" type="presParOf" srcId="{3D6CA292-E58A-46E2-A430-97B03815E200}" destId="{670746B1-95F8-4488-895E-B0073D504FD8}" srcOrd="2" destOrd="0" presId="urn:microsoft.com/office/officeart/2005/8/layout/vList2"/>
    <dgm:cxn modelId="{8B25A133-03B3-425E-903D-4C3BBDE8AC5F}" type="presParOf" srcId="{3D6CA292-E58A-46E2-A430-97B03815E200}" destId="{72F4CEF4-C96F-4FC8-BEB4-00CF9EF9E322}" srcOrd="3" destOrd="0" presId="urn:microsoft.com/office/officeart/2005/8/layout/vList2"/>
    <dgm:cxn modelId="{871C9EFB-5E55-42C6-8AE7-D6833FBA0714}" type="presParOf" srcId="{3D6CA292-E58A-46E2-A430-97B03815E200}" destId="{48046F89-809E-42A2-AE87-B838BF77C6FF}" srcOrd="4" destOrd="0" presId="urn:microsoft.com/office/officeart/2005/8/layout/vList2"/>
    <dgm:cxn modelId="{6599A37A-97B2-4308-8523-81C5AFB1BD6C}" type="presParOf" srcId="{3D6CA292-E58A-46E2-A430-97B03815E200}" destId="{71F19DBA-E387-42E0-A1A1-20540BB63CB2}" srcOrd="5" destOrd="0" presId="urn:microsoft.com/office/officeart/2005/8/layout/vList2"/>
    <dgm:cxn modelId="{42FDAC13-D124-4A77-A8FE-0A0BFC9328DD}" type="presParOf" srcId="{3D6CA292-E58A-46E2-A430-97B03815E200}" destId="{F1D4E6A0-3642-4AF5-B884-CE71A84B00FC}" srcOrd="6" destOrd="0" presId="urn:microsoft.com/office/officeart/2005/8/layout/vList2"/>
    <dgm:cxn modelId="{987DED70-B505-4C0A-AF38-7E04449CCF67}" type="presParOf" srcId="{3D6CA292-E58A-46E2-A430-97B03815E200}" destId="{8BE8B8F1-6564-4054-8250-8E45E672FDB4}" srcOrd="7" destOrd="0" presId="urn:microsoft.com/office/officeart/2005/8/layout/vList2"/>
    <dgm:cxn modelId="{1006D84B-985C-4904-87BE-71A76EAA0A9E}" type="presParOf" srcId="{3D6CA292-E58A-46E2-A430-97B03815E200}" destId="{3E7CEC0C-2298-44FE-AAC5-3C7D523A113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998D9C-BC30-4A64-98B8-DE314F305FD5}" type="doc">
      <dgm:prSet loTypeId="urn:microsoft.com/office/officeart/2008/layout/LinedList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A3BDF409-7183-4864-834E-9AA674715DA1}">
      <dgm:prSet custT="1"/>
      <dgm:spPr/>
      <dgm:t>
        <a:bodyPr/>
        <a:lstStyle/>
        <a:p>
          <a:r>
            <a:rPr lang="en-US" sz="2400" baseline="0" dirty="0">
              <a:latin typeface="Segoe UI" panose="020B0502040204020203" pitchFamily="34" charset="0"/>
              <a:cs typeface="Segoe UI" panose="020B0502040204020203" pitchFamily="34" charset="0"/>
            </a:rPr>
            <a:t>🌍 $610+ .AI domains (2025)</a:t>
          </a:r>
        </a:p>
      </dgm:t>
    </dgm:pt>
    <dgm:pt modelId="{B4887333-E640-42D7-AB6A-2A8E9CE0ED03}" type="parTrans" cxnId="{DC281A3D-8728-4F59-8515-F4718F683E44}">
      <dgm:prSet/>
      <dgm:spPr/>
      <dgm:t>
        <a:bodyPr/>
        <a:lstStyle/>
        <a:p>
          <a:endParaRPr lang="en-US"/>
        </a:p>
      </dgm:t>
    </dgm:pt>
    <dgm:pt modelId="{355BE19B-82B9-489F-8066-3E183E8DC29B}" type="sibTrans" cxnId="{DC281A3D-8728-4F59-8515-F4718F683E44}">
      <dgm:prSet/>
      <dgm:spPr/>
      <dgm:t>
        <a:bodyPr/>
        <a:lstStyle/>
        <a:p>
          <a:endParaRPr lang="en-US"/>
        </a:p>
      </dgm:t>
    </dgm:pt>
    <dgm:pt modelId="{732052D6-439F-497D-8D99-58E5E7BDE05D}">
      <dgm:prSet custT="1"/>
      <dgm:spPr/>
      <dgm:t>
        <a:bodyPr/>
        <a:lstStyle/>
        <a:p>
          <a:r>
            <a:rPr lang="en-US" sz="2400" baseline="0" dirty="0">
              <a:latin typeface="Segoe UI" panose="020B0502040204020203" pitchFamily="34" charset="0"/>
              <a:cs typeface="Segoe UI" panose="020B0502040204020203" pitchFamily="34" charset="0"/>
            </a:rPr>
            <a:t>🏛 </a:t>
          </a:r>
          <a:r>
            <a:rPr lang="en-US" sz="2400" b="0" baseline="0" dirty="0">
              <a:latin typeface="Segoe UI" panose="020B0502040204020203" pitchFamily="34" charset="0"/>
              <a:cs typeface="Segoe UI" panose="020B0502040204020203" pitchFamily="34" charset="0"/>
            </a:rPr>
            <a:t>$30B+ DAO treasuries</a:t>
          </a:r>
          <a:endParaRPr lang="en-US" sz="2400" b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61AEC885-E93E-49CB-88CB-8F74AD676178}" type="parTrans" cxnId="{2006CF6D-00B1-4AE6-AEED-E38755A9571B}">
      <dgm:prSet/>
      <dgm:spPr/>
      <dgm:t>
        <a:bodyPr/>
        <a:lstStyle/>
        <a:p>
          <a:endParaRPr lang="en-US"/>
        </a:p>
      </dgm:t>
    </dgm:pt>
    <dgm:pt modelId="{299A8BEB-D1D3-48F5-A909-6D91E9466932}" type="sibTrans" cxnId="{2006CF6D-00B1-4AE6-AEED-E38755A9571B}">
      <dgm:prSet/>
      <dgm:spPr/>
      <dgm:t>
        <a:bodyPr/>
        <a:lstStyle/>
        <a:p>
          <a:endParaRPr lang="en-US"/>
        </a:p>
      </dgm:t>
    </dgm:pt>
    <dgm:pt modelId="{E01BA9BD-98B2-46BA-AFE8-D0381A6A2F45}">
      <dgm:prSet custT="1"/>
      <dgm:spPr/>
      <dgm:t>
        <a:bodyPr/>
        <a:lstStyle/>
        <a:p>
          <a:r>
            <a:rPr lang="en-US" sz="2400" baseline="0" dirty="0">
              <a:latin typeface="Segoe UI" panose="020B0502040204020203" pitchFamily="34" charset="0"/>
              <a:cs typeface="Segoe UI" panose="020B0502040204020203" pitchFamily="34" charset="0"/>
            </a:rPr>
            <a:t>📈</a:t>
          </a:r>
          <a:r>
            <a:rPr lang="en-US" sz="2400" b="1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400" b="0" baseline="0" dirty="0">
              <a:latin typeface="Segoe UI" panose="020B0502040204020203" pitchFamily="34" charset="0"/>
              <a:cs typeface="Segoe UI" panose="020B0502040204020203" pitchFamily="34" charset="0"/>
            </a:rPr>
            <a:t>$16T+ tokenized assets by 2030</a:t>
          </a:r>
          <a:endParaRPr lang="en-US" sz="2400" b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12FA43E5-FCC9-49CD-BE9F-C9DDFEFB05BA}" type="parTrans" cxnId="{FDF95024-1065-4080-9AE8-504FDC04D0E8}">
      <dgm:prSet/>
      <dgm:spPr/>
      <dgm:t>
        <a:bodyPr/>
        <a:lstStyle/>
        <a:p>
          <a:endParaRPr lang="en-US"/>
        </a:p>
      </dgm:t>
    </dgm:pt>
    <dgm:pt modelId="{C70D9DC1-6BC9-496C-8BB4-C627C306966E}" type="sibTrans" cxnId="{FDF95024-1065-4080-9AE8-504FDC04D0E8}">
      <dgm:prSet/>
      <dgm:spPr/>
      <dgm:t>
        <a:bodyPr/>
        <a:lstStyle/>
        <a:p>
          <a:endParaRPr lang="en-US"/>
        </a:p>
      </dgm:t>
    </dgm:pt>
    <dgm:pt modelId="{577AEC2D-5526-4AD6-91E7-7C88F56B8543}">
      <dgm:prSet custT="1"/>
      <dgm:spPr/>
      <dgm:t>
        <a:bodyPr/>
        <a:lstStyle/>
        <a:p>
          <a:r>
            <a:rPr lang="en-US" sz="2400" b="0" baseline="0" dirty="0">
              <a:latin typeface="Segoe UI" panose="020B0502040204020203" pitchFamily="34" charset="0"/>
              <a:cs typeface="Segoe UI" panose="020B0502040204020203" pitchFamily="34" charset="0"/>
            </a:rPr>
            <a:t>$22B+ domain market</a:t>
          </a:r>
          <a:endParaRPr lang="en-US" sz="2400" b="0" dirty="0"/>
        </a:p>
      </dgm:t>
    </dgm:pt>
    <dgm:pt modelId="{DCD70E90-8BCA-4E8C-9B5E-7B3472F521D7}" type="parTrans" cxnId="{C7A628B9-AD0C-42D2-96D8-D19729CA3468}">
      <dgm:prSet/>
      <dgm:spPr/>
      <dgm:t>
        <a:bodyPr/>
        <a:lstStyle/>
        <a:p>
          <a:endParaRPr lang="en-US"/>
        </a:p>
      </dgm:t>
    </dgm:pt>
    <dgm:pt modelId="{ED24C6B6-FA28-4835-B9EC-45BB01242B1A}" type="sibTrans" cxnId="{C7A628B9-AD0C-42D2-96D8-D19729CA3468}">
      <dgm:prSet/>
      <dgm:spPr/>
      <dgm:t>
        <a:bodyPr/>
        <a:lstStyle/>
        <a:p>
          <a:endParaRPr lang="en-US"/>
        </a:p>
      </dgm:t>
    </dgm:pt>
    <dgm:pt modelId="{87C962E5-AC6F-47BF-A18B-10CA9BB6E044}">
      <dgm:prSet custT="1"/>
      <dgm:spPr/>
      <dgm:t>
        <a:bodyPr/>
        <a:lstStyle/>
        <a:p>
          <a:r>
            <a:rPr lang="en-US" sz="2400" baseline="0" dirty="0">
              <a:latin typeface="Segoe UI" panose="020B0502040204020203" pitchFamily="34" charset="0"/>
              <a:cs typeface="Segoe UI" panose="020B0502040204020203" pitchFamily="34" charset="0"/>
            </a:rPr>
            <a:t>🤖 </a:t>
          </a:r>
          <a:r>
            <a:rPr lang="en-US" sz="2400" b="0" baseline="0" dirty="0">
              <a:latin typeface="Segoe UI" panose="020B0502040204020203" pitchFamily="34" charset="0"/>
              <a:cs typeface="Segoe UI" panose="020B0502040204020203" pitchFamily="34" charset="0"/>
            </a:rPr>
            <a:t>$400B+ AI industry (2027)</a:t>
          </a:r>
          <a:endParaRPr lang="en-US" sz="2000" baseline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5D0C53D8-43F0-400B-A128-ACA48815FE2C}" type="parTrans" cxnId="{321F5E01-075C-4A6B-83FA-E0F7E262B065}">
      <dgm:prSet/>
      <dgm:spPr/>
      <dgm:t>
        <a:bodyPr/>
        <a:lstStyle/>
        <a:p>
          <a:endParaRPr lang="en-US"/>
        </a:p>
      </dgm:t>
    </dgm:pt>
    <dgm:pt modelId="{D2F1F976-DCB1-4D4A-8C90-C64DA7DF0F79}" type="sibTrans" cxnId="{321F5E01-075C-4A6B-83FA-E0F7E262B065}">
      <dgm:prSet/>
      <dgm:spPr/>
      <dgm:t>
        <a:bodyPr/>
        <a:lstStyle/>
        <a:p>
          <a:endParaRPr lang="en-US"/>
        </a:p>
      </dgm:t>
    </dgm:pt>
    <dgm:pt modelId="{9BAEB102-12D8-4305-AA38-3CA6F2F03A4D}" type="pres">
      <dgm:prSet presAssocID="{AB998D9C-BC30-4A64-98B8-DE314F305FD5}" presName="vert0" presStyleCnt="0">
        <dgm:presLayoutVars>
          <dgm:dir/>
          <dgm:animOne val="branch"/>
          <dgm:animLvl val="lvl"/>
        </dgm:presLayoutVars>
      </dgm:prSet>
      <dgm:spPr/>
    </dgm:pt>
    <dgm:pt modelId="{AF83BCBC-FFCD-4534-9C1E-00D4DB66866E}" type="pres">
      <dgm:prSet presAssocID="{A3BDF409-7183-4864-834E-9AA674715DA1}" presName="thickLine" presStyleLbl="alignNode1" presStyleIdx="0" presStyleCnt="5"/>
      <dgm:spPr/>
    </dgm:pt>
    <dgm:pt modelId="{85B5C60A-026D-4EFC-B37C-5F8D1A941CA1}" type="pres">
      <dgm:prSet presAssocID="{A3BDF409-7183-4864-834E-9AA674715DA1}" presName="horz1" presStyleCnt="0"/>
      <dgm:spPr/>
    </dgm:pt>
    <dgm:pt modelId="{8B8AEECF-59AF-4FA0-BF82-B471AFD97E03}" type="pres">
      <dgm:prSet presAssocID="{A3BDF409-7183-4864-834E-9AA674715DA1}" presName="tx1" presStyleLbl="revTx" presStyleIdx="0" presStyleCnt="5"/>
      <dgm:spPr/>
    </dgm:pt>
    <dgm:pt modelId="{AA344CE6-DB5C-4FE9-B767-E30A8490ECBD}" type="pres">
      <dgm:prSet presAssocID="{A3BDF409-7183-4864-834E-9AA674715DA1}" presName="vert1" presStyleCnt="0"/>
      <dgm:spPr/>
    </dgm:pt>
    <dgm:pt modelId="{8EDF3B1B-5CE8-4551-99A5-8A83E3680625}" type="pres">
      <dgm:prSet presAssocID="{87C962E5-AC6F-47BF-A18B-10CA9BB6E044}" presName="thickLine" presStyleLbl="alignNode1" presStyleIdx="1" presStyleCnt="5"/>
      <dgm:spPr/>
    </dgm:pt>
    <dgm:pt modelId="{9D51DA9C-9792-487D-BB22-47BEE96FA04A}" type="pres">
      <dgm:prSet presAssocID="{87C962E5-AC6F-47BF-A18B-10CA9BB6E044}" presName="horz1" presStyleCnt="0"/>
      <dgm:spPr/>
    </dgm:pt>
    <dgm:pt modelId="{DABDB38A-337B-4ADA-AF0D-D332462DD19B}" type="pres">
      <dgm:prSet presAssocID="{87C962E5-AC6F-47BF-A18B-10CA9BB6E044}" presName="tx1" presStyleLbl="revTx" presStyleIdx="1" presStyleCnt="5"/>
      <dgm:spPr/>
    </dgm:pt>
    <dgm:pt modelId="{BECD4572-5671-4F7A-AD3E-8E324D2601E1}" type="pres">
      <dgm:prSet presAssocID="{87C962E5-AC6F-47BF-A18B-10CA9BB6E044}" presName="vert1" presStyleCnt="0"/>
      <dgm:spPr/>
    </dgm:pt>
    <dgm:pt modelId="{CE7CC07A-541D-4CE3-AD34-22CD261F415C}" type="pres">
      <dgm:prSet presAssocID="{577AEC2D-5526-4AD6-91E7-7C88F56B8543}" presName="thickLine" presStyleLbl="alignNode1" presStyleIdx="2" presStyleCnt="5"/>
      <dgm:spPr/>
    </dgm:pt>
    <dgm:pt modelId="{A63F31DB-0346-4857-A557-7D7DE2B7CAF8}" type="pres">
      <dgm:prSet presAssocID="{577AEC2D-5526-4AD6-91E7-7C88F56B8543}" presName="horz1" presStyleCnt="0"/>
      <dgm:spPr/>
    </dgm:pt>
    <dgm:pt modelId="{98C9E6BB-FC17-416F-B280-9D277BE31946}" type="pres">
      <dgm:prSet presAssocID="{577AEC2D-5526-4AD6-91E7-7C88F56B8543}" presName="tx1" presStyleLbl="revTx" presStyleIdx="2" presStyleCnt="5"/>
      <dgm:spPr/>
    </dgm:pt>
    <dgm:pt modelId="{2130EE93-EFEC-480E-A4E3-56D433B15254}" type="pres">
      <dgm:prSet presAssocID="{577AEC2D-5526-4AD6-91E7-7C88F56B8543}" presName="vert1" presStyleCnt="0"/>
      <dgm:spPr/>
    </dgm:pt>
    <dgm:pt modelId="{906A408C-7A1D-4138-BBF7-AF18B2BD6AED}" type="pres">
      <dgm:prSet presAssocID="{732052D6-439F-497D-8D99-58E5E7BDE05D}" presName="thickLine" presStyleLbl="alignNode1" presStyleIdx="3" presStyleCnt="5"/>
      <dgm:spPr/>
    </dgm:pt>
    <dgm:pt modelId="{858F437D-F582-438E-B5FD-D81E9D844DAD}" type="pres">
      <dgm:prSet presAssocID="{732052D6-439F-497D-8D99-58E5E7BDE05D}" presName="horz1" presStyleCnt="0"/>
      <dgm:spPr/>
    </dgm:pt>
    <dgm:pt modelId="{186FBAA4-2CB4-42E6-A300-0B3ECFE9A5D1}" type="pres">
      <dgm:prSet presAssocID="{732052D6-439F-497D-8D99-58E5E7BDE05D}" presName="tx1" presStyleLbl="revTx" presStyleIdx="3" presStyleCnt="5"/>
      <dgm:spPr/>
    </dgm:pt>
    <dgm:pt modelId="{7DB869B0-C151-4DFD-A81B-23606468FA32}" type="pres">
      <dgm:prSet presAssocID="{732052D6-439F-497D-8D99-58E5E7BDE05D}" presName="vert1" presStyleCnt="0"/>
      <dgm:spPr/>
    </dgm:pt>
    <dgm:pt modelId="{479D426B-42AC-4A52-A7BB-48E2347641C6}" type="pres">
      <dgm:prSet presAssocID="{E01BA9BD-98B2-46BA-AFE8-D0381A6A2F45}" presName="thickLine" presStyleLbl="alignNode1" presStyleIdx="4" presStyleCnt="5"/>
      <dgm:spPr/>
    </dgm:pt>
    <dgm:pt modelId="{BDD00736-8304-4982-B415-D640B11415BA}" type="pres">
      <dgm:prSet presAssocID="{E01BA9BD-98B2-46BA-AFE8-D0381A6A2F45}" presName="horz1" presStyleCnt="0"/>
      <dgm:spPr/>
    </dgm:pt>
    <dgm:pt modelId="{37738E04-DE71-43CC-BAA7-D54CDD493BF7}" type="pres">
      <dgm:prSet presAssocID="{E01BA9BD-98B2-46BA-AFE8-D0381A6A2F45}" presName="tx1" presStyleLbl="revTx" presStyleIdx="4" presStyleCnt="5"/>
      <dgm:spPr/>
    </dgm:pt>
    <dgm:pt modelId="{8B69F093-5643-431B-9FB2-A322893090BD}" type="pres">
      <dgm:prSet presAssocID="{E01BA9BD-98B2-46BA-AFE8-D0381A6A2F45}" presName="vert1" presStyleCnt="0"/>
      <dgm:spPr/>
    </dgm:pt>
  </dgm:ptLst>
  <dgm:cxnLst>
    <dgm:cxn modelId="{321F5E01-075C-4A6B-83FA-E0F7E262B065}" srcId="{AB998D9C-BC30-4A64-98B8-DE314F305FD5}" destId="{87C962E5-AC6F-47BF-A18B-10CA9BB6E044}" srcOrd="1" destOrd="0" parTransId="{5D0C53D8-43F0-400B-A128-ACA48815FE2C}" sibTransId="{D2F1F976-DCB1-4D4A-8C90-C64DA7DF0F79}"/>
    <dgm:cxn modelId="{FDF95024-1065-4080-9AE8-504FDC04D0E8}" srcId="{AB998D9C-BC30-4A64-98B8-DE314F305FD5}" destId="{E01BA9BD-98B2-46BA-AFE8-D0381A6A2F45}" srcOrd="4" destOrd="0" parTransId="{12FA43E5-FCC9-49CD-BE9F-C9DDFEFB05BA}" sibTransId="{C70D9DC1-6BC9-496C-8BB4-C627C306966E}"/>
    <dgm:cxn modelId="{3CECCD27-59B4-4E46-9EA7-B7B8F1B66D4A}" type="presOf" srcId="{A3BDF409-7183-4864-834E-9AA674715DA1}" destId="{8B8AEECF-59AF-4FA0-BF82-B471AFD97E03}" srcOrd="0" destOrd="0" presId="urn:microsoft.com/office/officeart/2008/layout/LinedList"/>
    <dgm:cxn modelId="{DC281A3D-8728-4F59-8515-F4718F683E44}" srcId="{AB998D9C-BC30-4A64-98B8-DE314F305FD5}" destId="{A3BDF409-7183-4864-834E-9AA674715DA1}" srcOrd="0" destOrd="0" parTransId="{B4887333-E640-42D7-AB6A-2A8E9CE0ED03}" sibTransId="{355BE19B-82B9-489F-8066-3E183E8DC29B}"/>
    <dgm:cxn modelId="{2006CF6D-00B1-4AE6-AEED-E38755A9571B}" srcId="{AB998D9C-BC30-4A64-98B8-DE314F305FD5}" destId="{732052D6-439F-497D-8D99-58E5E7BDE05D}" srcOrd="3" destOrd="0" parTransId="{61AEC885-E93E-49CB-88CB-8F74AD676178}" sibTransId="{299A8BEB-D1D3-48F5-A909-6D91E9466932}"/>
    <dgm:cxn modelId="{FB6BCB6E-5195-4A78-A31B-7CB054E06B70}" type="presOf" srcId="{AB998D9C-BC30-4A64-98B8-DE314F305FD5}" destId="{9BAEB102-12D8-4305-AA38-3CA6F2F03A4D}" srcOrd="0" destOrd="0" presId="urn:microsoft.com/office/officeart/2008/layout/LinedList"/>
    <dgm:cxn modelId="{A8937855-5FC3-466E-AD3E-21374E49B5CD}" type="presOf" srcId="{732052D6-439F-497D-8D99-58E5E7BDE05D}" destId="{186FBAA4-2CB4-42E6-A300-0B3ECFE9A5D1}" srcOrd="0" destOrd="0" presId="urn:microsoft.com/office/officeart/2008/layout/LinedList"/>
    <dgm:cxn modelId="{263D989A-DEB5-4F89-899A-CC3ACCBDD9BA}" type="presOf" srcId="{87C962E5-AC6F-47BF-A18B-10CA9BB6E044}" destId="{DABDB38A-337B-4ADA-AF0D-D332462DD19B}" srcOrd="0" destOrd="0" presId="urn:microsoft.com/office/officeart/2008/layout/LinedList"/>
    <dgm:cxn modelId="{C7A628B9-AD0C-42D2-96D8-D19729CA3468}" srcId="{AB998D9C-BC30-4A64-98B8-DE314F305FD5}" destId="{577AEC2D-5526-4AD6-91E7-7C88F56B8543}" srcOrd="2" destOrd="0" parTransId="{DCD70E90-8BCA-4E8C-9B5E-7B3472F521D7}" sibTransId="{ED24C6B6-FA28-4835-B9EC-45BB01242B1A}"/>
    <dgm:cxn modelId="{448D9DDD-2D12-4C48-9FCE-A3D24682F2F7}" type="presOf" srcId="{577AEC2D-5526-4AD6-91E7-7C88F56B8543}" destId="{98C9E6BB-FC17-416F-B280-9D277BE31946}" srcOrd="0" destOrd="0" presId="urn:microsoft.com/office/officeart/2008/layout/LinedList"/>
    <dgm:cxn modelId="{C59AE6EA-EB0F-4B37-A889-0EF3D650E0DE}" type="presOf" srcId="{E01BA9BD-98B2-46BA-AFE8-D0381A6A2F45}" destId="{37738E04-DE71-43CC-BAA7-D54CDD493BF7}" srcOrd="0" destOrd="0" presId="urn:microsoft.com/office/officeart/2008/layout/LinedList"/>
    <dgm:cxn modelId="{3559C36F-404C-47D5-99D7-85D962679DF2}" type="presParOf" srcId="{9BAEB102-12D8-4305-AA38-3CA6F2F03A4D}" destId="{AF83BCBC-FFCD-4534-9C1E-00D4DB66866E}" srcOrd="0" destOrd="0" presId="urn:microsoft.com/office/officeart/2008/layout/LinedList"/>
    <dgm:cxn modelId="{825D7017-B085-4662-8CE1-48C21C2C8981}" type="presParOf" srcId="{9BAEB102-12D8-4305-AA38-3CA6F2F03A4D}" destId="{85B5C60A-026D-4EFC-B37C-5F8D1A941CA1}" srcOrd="1" destOrd="0" presId="urn:microsoft.com/office/officeart/2008/layout/LinedList"/>
    <dgm:cxn modelId="{6560C309-0EA0-4CBF-8B65-41C228B0EBB3}" type="presParOf" srcId="{85B5C60A-026D-4EFC-B37C-5F8D1A941CA1}" destId="{8B8AEECF-59AF-4FA0-BF82-B471AFD97E03}" srcOrd="0" destOrd="0" presId="urn:microsoft.com/office/officeart/2008/layout/LinedList"/>
    <dgm:cxn modelId="{C63B6B46-9D32-4081-ABE7-A37DE22D15FA}" type="presParOf" srcId="{85B5C60A-026D-4EFC-B37C-5F8D1A941CA1}" destId="{AA344CE6-DB5C-4FE9-B767-E30A8490ECBD}" srcOrd="1" destOrd="0" presId="urn:microsoft.com/office/officeart/2008/layout/LinedList"/>
    <dgm:cxn modelId="{0FA10FE8-93A3-4E77-AB87-E918B1E5E885}" type="presParOf" srcId="{9BAEB102-12D8-4305-AA38-3CA6F2F03A4D}" destId="{8EDF3B1B-5CE8-4551-99A5-8A83E3680625}" srcOrd="2" destOrd="0" presId="urn:microsoft.com/office/officeart/2008/layout/LinedList"/>
    <dgm:cxn modelId="{01D19414-4FAB-4738-A9DA-A8364B4F0E83}" type="presParOf" srcId="{9BAEB102-12D8-4305-AA38-3CA6F2F03A4D}" destId="{9D51DA9C-9792-487D-BB22-47BEE96FA04A}" srcOrd="3" destOrd="0" presId="urn:microsoft.com/office/officeart/2008/layout/LinedList"/>
    <dgm:cxn modelId="{45052D6E-CD07-457C-9ECE-79464C296F00}" type="presParOf" srcId="{9D51DA9C-9792-487D-BB22-47BEE96FA04A}" destId="{DABDB38A-337B-4ADA-AF0D-D332462DD19B}" srcOrd="0" destOrd="0" presId="urn:microsoft.com/office/officeart/2008/layout/LinedList"/>
    <dgm:cxn modelId="{F8A2AFA9-A7D0-4AB3-A692-D2D65011197A}" type="presParOf" srcId="{9D51DA9C-9792-487D-BB22-47BEE96FA04A}" destId="{BECD4572-5671-4F7A-AD3E-8E324D2601E1}" srcOrd="1" destOrd="0" presId="urn:microsoft.com/office/officeart/2008/layout/LinedList"/>
    <dgm:cxn modelId="{3F298289-81F6-4095-8A5B-A3E4F0A1F0F0}" type="presParOf" srcId="{9BAEB102-12D8-4305-AA38-3CA6F2F03A4D}" destId="{CE7CC07A-541D-4CE3-AD34-22CD261F415C}" srcOrd="4" destOrd="0" presId="urn:microsoft.com/office/officeart/2008/layout/LinedList"/>
    <dgm:cxn modelId="{A487B32C-C823-4843-A0EB-224C9BB1779E}" type="presParOf" srcId="{9BAEB102-12D8-4305-AA38-3CA6F2F03A4D}" destId="{A63F31DB-0346-4857-A557-7D7DE2B7CAF8}" srcOrd="5" destOrd="0" presId="urn:microsoft.com/office/officeart/2008/layout/LinedList"/>
    <dgm:cxn modelId="{0BC71EB9-B0BD-442D-B38B-9F12858CFF06}" type="presParOf" srcId="{A63F31DB-0346-4857-A557-7D7DE2B7CAF8}" destId="{98C9E6BB-FC17-416F-B280-9D277BE31946}" srcOrd="0" destOrd="0" presId="urn:microsoft.com/office/officeart/2008/layout/LinedList"/>
    <dgm:cxn modelId="{BEAC671E-A5B1-4736-A0E6-F9B66C84947A}" type="presParOf" srcId="{A63F31DB-0346-4857-A557-7D7DE2B7CAF8}" destId="{2130EE93-EFEC-480E-A4E3-56D433B15254}" srcOrd="1" destOrd="0" presId="urn:microsoft.com/office/officeart/2008/layout/LinedList"/>
    <dgm:cxn modelId="{FA70E1E4-2C4E-4AC2-8FA5-A3D7B5E1CD34}" type="presParOf" srcId="{9BAEB102-12D8-4305-AA38-3CA6F2F03A4D}" destId="{906A408C-7A1D-4138-BBF7-AF18B2BD6AED}" srcOrd="6" destOrd="0" presId="urn:microsoft.com/office/officeart/2008/layout/LinedList"/>
    <dgm:cxn modelId="{336245C8-227B-4E2F-9734-C4A149534801}" type="presParOf" srcId="{9BAEB102-12D8-4305-AA38-3CA6F2F03A4D}" destId="{858F437D-F582-438E-B5FD-D81E9D844DAD}" srcOrd="7" destOrd="0" presId="urn:microsoft.com/office/officeart/2008/layout/LinedList"/>
    <dgm:cxn modelId="{D845BE74-AA79-4B40-8B66-0B641D7E0A91}" type="presParOf" srcId="{858F437D-F582-438E-B5FD-D81E9D844DAD}" destId="{186FBAA4-2CB4-42E6-A300-0B3ECFE9A5D1}" srcOrd="0" destOrd="0" presId="urn:microsoft.com/office/officeart/2008/layout/LinedList"/>
    <dgm:cxn modelId="{E70DBAE6-962C-472B-AB93-92CC3734637A}" type="presParOf" srcId="{858F437D-F582-438E-B5FD-D81E9D844DAD}" destId="{7DB869B0-C151-4DFD-A81B-23606468FA32}" srcOrd="1" destOrd="0" presId="urn:microsoft.com/office/officeart/2008/layout/LinedList"/>
    <dgm:cxn modelId="{C60A9CCB-7B5C-47FF-A40F-985B30049CF9}" type="presParOf" srcId="{9BAEB102-12D8-4305-AA38-3CA6F2F03A4D}" destId="{479D426B-42AC-4A52-A7BB-48E2347641C6}" srcOrd="8" destOrd="0" presId="urn:microsoft.com/office/officeart/2008/layout/LinedList"/>
    <dgm:cxn modelId="{DEAE8816-3C9D-454E-BCD5-00ED0D72B376}" type="presParOf" srcId="{9BAEB102-12D8-4305-AA38-3CA6F2F03A4D}" destId="{BDD00736-8304-4982-B415-D640B11415BA}" srcOrd="9" destOrd="0" presId="urn:microsoft.com/office/officeart/2008/layout/LinedList"/>
    <dgm:cxn modelId="{98E696E6-4A00-45FD-854D-349080F10A4B}" type="presParOf" srcId="{BDD00736-8304-4982-B415-D640B11415BA}" destId="{37738E04-DE71-43CC-BAA7-D54CDD493BF7}" srcOrd="0" destOrd="0" presId="urn:microsoft.com/office/officeart/2008/layout/LinedList"/>
    <dgm:cxn modelId="{28194D18-6558-45A2-8386-AA9ED88A6648}" type="presParOf" srcId="{BDD00736-8304-4982-B415-D640B11415BA}" destId="{8B69F093-5643-431B-9FB2-A322893090B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9C8D161-A058-4719-A843-B3F84A79959C}" type="doc">
      <dgm:prSet loTypeId="urn:microsoft.com/office/officeart/2016/7/layout/LinearArrowProcessNumbered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AB88AD8-1AC1-4198-BD54-5CE96738B9B6}">
      <dgm:prSet custT="1"/>
      <dgm:spPr>
        <a:solidFill>
          <a:schemeClr val="bg1">
            <a:alpha val="90000"/>
          </a:schemeClr>
        </a:solidFill>
        <a:ln>
          <a:solidFill>
            <a:srgbClr val="FFC000">
              <a:alpha val="90000"/>
            </a:srgbClr>
          </a:solidFill>
        </a:ln>
      </dgm:spPr>
      <dgm:t>
        <a:bodyPr/>
        <a:lstStyle/>
        <a:p>
          <a:pPr algn="ctr"/>
          <a:r>
            <a:rPr lang="en-US" sz="1800" b="0" dirty="0">
              <a:solidFill>
                <a:schemeClr val="tx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Protocol Layer: Smart contracts for NFTs +  membership</a:t>
          </a:r>
          <a:endParaRPr lang="en-US" sz="1800" b="0" dirty="0">
            <a:solidFill>
              <a:schemeClr val="tx1"/>
            </a:solidFill>
          </a:endParaRPr>
        </a:p>
      </dgm:t>
    </dgm:pt>
    <dgm:pt modelId="{DF545207-B3E2-4835-8D1E-A12373600693}" type="parTrans" cxnId="{61126C18-278D-41AD-BEE6-848CD459B445}">
      <dgm:prSet/>
      <dgm:spPr/>
      <dgm:t>
        <a:bodyPr/>
        <a:lstStyle/>
        <a:p>
          <a:endParaRPr lang="en-US"/>
        </a:p>
      </dgm:t>
    </dgm:pt>
    <dgm:pt modelId="{9880FA16-A5ED-48FE-92BB-BF5C6775E742}" type="sibTrans" cxnId="{61126C18-278D-41AD-BEE6-848CD459B445}">
      <dgm:prSet phldrT="1" phldr="0"/>
      <dgm:spPr>
        <a:solidFill>
          <a:schemeClr val="bg1"/>
        </a:solidFill>
        <a:ln>
          <a:solidFill>
            <a:srgbClr val="FFFF00"/>
          </a:solidFill>
        </a:ln>
      </dgm:spPr>
      <dgm:t>
        <a:bodyPr/>
        <a:lstStyle/>
        <a:p>
          <a:r>
            <a:rPr lang="en-US" dirty="0"/>
            <a:t>1</a:t>
          </a:r>
        </a:p>
      </dgm:t>
    </dgm:pt>
    <dgm:pt modelId="{F7530AA5-321C-4483-819C-0D21EA984F43}">
      <dgm:prSet custT="1"/>
      <dgm:spPr>
        <a:solidFill>
          <a:srgbClr val="FFC000">
            <a:alpha val="90000"/>
          </a:srgbClr>
        </a:soli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algn="ctr"/>
          <a:r>
            <a:rPr lang="en-US" sz="1800" b="0" dirty="0">
              <a:solidFill>
                <a:schemeClr val="bg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AI Layer: ChainGPT Agents for valuation + proposals</a:t>
          </a:r>
          <a:endParaRPr lang="en-US" sz="1800" b="0" dirty="0">
            <a:solidFill>
              <a:schemeClr val="bg1"/>
            </a:solidFill>
          </a:endParaRPr>
        </a:p>
      </dgm:t>
    </dgm:pt>
    <dgm:pt modelId="{ABD01329-86B5-49F5-916F-FB02F4CDB839}" type="parTrans" cxnId="{08B91AF1-B4D8-4489-A16A-3070E779750D}">
      <dgm:prSet/>
      <dgm:spPr/>
      <dgm:t>
        <a:bodyPr/>
        <a:lstStyle/>
        <a:p>
          <a:endParaRPr lang="en-US"/>
        </a:p>
      </dgm:t>
    </dgm:pt>
    <dgm:pt modelId="{88FC313D-286E-4ABA-9519-5D884871B3EA}" type="sibTrans" cxnId="{08B91AF1-B4D8-4489-A16A-3070E779750D}">
      <dgm:prSet phldrT="2" phldr="0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/>
            <a:t>2</a:t>
          </a:r>
        </a:p>
      </dgm:t>
    </dgm:pt>
    <dgm:pt modelId="{737F331A-0B29-42CC-9430-5A1D36686AC0}">
      <dgm:prSet custT="1"/>
      <dgm:spPr>
        <a:solidFill>
          <a:srgbClr val="FFC000">
            <a:alpha val="90000"/>
          </a:srgbClr>
        </a:soli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algn="ctr"/>
          <a:r>
            <a:rPr lang="en-US" sz="1800" b="0" dirty="0">
              <a:solidFill>
                <a:schemeClr val="bg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Community Layer: Token-gated access + voting</a:t>
          </a:r>
          <a:endParaRPr lang="en-US" sz="1800" b="0" dirty="0">
            <a:solidFill>
              <a:schemeClr val="bg1"/>
            </a:solidFill>
          </a:endParaRPr>
        </a:p>
      </dgm:t>
    </dgm:pt>
    <dgm:pt modelId="{EFB9DDDA-5F3E-44C4-B95A-F72FB570296E}" type="parTrans" cxnId="{EDC8904B-B032-4B6D-8D9A-9C6EA1FB5DE1}">
      <dgm:prSet/>
      <dgm:spPr/>
      <dgm:t>
        <a:bodyPr/>
        <a:lstStyle/>
        <a:p>
          <a:endParaRPr lang="en-US"/>
        </a:p>
      </dgm:t>
    </dgm:pt>
    <dgm:pt modelId="{0816DE5A-1AD8-4158-8631-6227AF021FF8}" type="sibTrans" cxnId="{EDC8904B-B032-4B6D-8D9A-9C6EA1FB5DE1}">
      <dgm:prSet phldrT="3" phldr="0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/>
            <a:t>3</a:t>
          </a:r>
        </a:p>
      </dgm:t>
    </dgm:pt>
    <dgm:pt modelId="{D41563C4-D1F8-496B-920C-E1DA93A49806}">
      <dgm:prSet custT="1"/>
      <dgm:spPr>
        <a:solidFill>
          <a:schemeClr val="bg1">
            <a:alpha val="90000"/>
          </a:schemeClr>
        </a:solidFill>
        <a:ln>
          <a:solidFill>
            <a:srgbClr val="FFC000">
              <a:alpha val="90000"/>
            </a:srgbClr>
          </a:solidFill>
        </a:ln>
      </dgm:spPr>
      <dgm:t>
        <a:bodyPr/>
        <a:lstStyle/>
        <a:p>
          <a:pPr algn="ctr">
            <a:buSzPts val="1000"/>
            <a:buFont typeface="Symbol" panose="05050102010706020507" pitchFamily="18" charset="2"/>
            <a:buChar char=""/>
          </a:pPr>
          <a:r>
            <a:rPr lang="en-US" sz="1800" b="0" dirty="0">
              <a:solidFill>
                <a:schemeClr val="tx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Application Layer: Dashboard with AI insights &amp; governance portal</a:t>
          </a:r>
          <a:endParaRPr lang="en-US" sz="1800" b="0" dirty="0">
            <a:solidFill>
              <a:schemeClr val="tx1"/>
            </a:solidFill>
            <a:effectLst/>
            <a:latin typeface="Arial" panose="020B0604020202020204" pitchFamily="34" charset="0"/>
            <a:ea typeface="Arial" panose="020B0604020202020204" pitchFamily="34" charset="0"/>
          </a:endParaRPr>
        </a:p>
      </dgm:t>
    </dgm:pt>
    <dgm:pt modelId="{8A8198DB-FF4A-4CA3-9BC3-EA645814DFF1}" type="parTrans" cxnId="{2A50F95D-7F77-4F32-866C-DB706FDD30C3}">
      <dgm:prSet/>
      <dgm:spPr/>
      <dgm:t>
        <a:bodyPr/>
        <a:lstStyle/>
        <a:p>
          <a:endParaRPr lang="en-US"/>
        </a:p>
      </dgm:t>
    </dgm:pt>
    <dgm:pt modelId="{822AD780-9758-4E79-900E-BD855F8B5285}" type="sibTrans" cxnId="{2A50F95D-7F77-4F32-866C-DB706FDD30C3}">
      <dgm:prSet phldrT="4" phldr="0"/>
      <dgm:spPr>
        <a:solidFill>
          <a:schemeClr val="bg1"/>
        </a:solidFill>
        <a:ln>
          <a:solidFill>
            <a:srgbClr val="FFFF00"/>
          </a:solidFill>
        </a:ln>
      </dgm:spPr>
      <dgm:t>
        <a:bodyPr/>
        <a:lstStyle/>
        <a:p>
          <a:r>
            <a:rPr lang="en-US" dirty="0"/>
            <a:t>4</a:t>
          </a:r>
        </a:p>
      </dgm:t>
    </dgm:pt>
    <dgm:pt modelId="{348D8170-46AF-4578-850F-C4DE68033EA2}" type="pres">
      <dgm:prSet presAssocID="{F9C8D161-A058-4719-A843-B3F84A79959C}" presName="linearFlow" presStyleCnt="0">
        <dgm:presLayoutVars>
          <dgm:dir/>
          <dgm:animLvl val="lvl"/>
          <dgm:resizeHandles val="exact"/>
        </dgm:presLayoutVars>
      </dgm:prSet>
      <dgm:spPr/>
    </dgm:pt>
    <dgm:pt modelId="{94C5CADB-A892-4F37-AAA9-C1B1F9C00D45}" type="pres">
      <dgm:prSet presAssocID="{8AB88AD8-1AC1-4198-BD54-5CE96738B9B6}" presName="compositeNode" presStyleCnt="0"/>
      <dgm:spPr/>
    </dgm:pt>
    <dgm:pt modelId="{EDC6DBF0-8444-4147-8368-010E9B494D80}" type="pres">
      <dgm:prSet presAssocID="{8AB88AD8-1AC1-4198-BD54-5CE96738B9B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92BDB64-2934-441F-B8F8-FEE508F80DA0}" type="pres">
      <dgm:prSet presAssocID="{8AB88AD8-1AC1-4198-BD54-5CE96738B9B6}" presName="parSh" presStyleCnt="0"/>
      <dgm:spPr/>
    </dgm:pt>
    <dgm:pt modelId="{FE8FE548-AF30-4B0A-891D-F1A49EDF79BA}" type="pres">
      <dgm:prSet presAssocID="{8AB88AD8-1AC1-4198-BD54-5CE96738B9B6}" presName="lineNode" presStyleLbl="alignAccFollowNode1" presStyleIdx="0" presStyleCnt="12"/>
      <dgm:spPr/>
    </dgm:pt>
    <dgm:pt modelId="{F200EB5F-5DE5-4919-A4AA-2837A832760A}" type="pres">
      <dgm:prSet presAssocID="{8AB88AD8-1AC1-4198-BD54-5CE96738B9B6}" presName="lineArrowNode" presStyleLbl="alignAccFollowNode1" presStyleIdx="1" presStyleCnt="12"/>
      <dgm:spPr/>
    </dgm:pt>
    <dgm:pt modelId="{9B505485-421C-43DD-B272-9D995F878C0E}" type="pres">
      <dgm:prSet presAssocID="{9880FA16-A5ED-48FE-92BB-BF5C6775E742}" presName="sibTransNodeCircle" presStyleLbl="alignNode1" presStyleIdx="0" presStyleCnt="4" custLinFactNeighborX="-2403" custLinFactNeighborY="-53856">
        <dgm:presLayoutVars>
          <dgm:chMax val="0"/>
          <dgm:bulletEnabled/>
        </dgm:presLayoutVars>
      </dgm:prSet>
      <dgm:spPr/>
    </dgm:pt>
    <dgm:pt modelId="{355F3B54-18BF-44B8-9462-1EE50D2B5435}" type="pres">
      <dgm:prSet presAssocID="{9880FA16-A5ED-48FE-92BB-BF5C6775E742}" presName="spacerBetweenCircleAndCallout" presStyleCnt="0">
        <dgm:presLayoutVars/>
      </dgm:prSet>
      <dgm:spPr/>
    </dgm:pt>
    <dgm:pt modelId="{1D67A495-8009-4E80-BF3C-D9E0244F96C7}" type="pres">
      <dgm:prSet presAssocID="{8AB88AD8-1AC1-4198-BD54-5CE96738B9B6}" presName="nodeText" presStyleLbl="alignAccFollowNode1" presStyleIdx="2" presStyleCnt="12" custScaleY="102512" custLinFactNeighborX="-426" custLinFactNeighborY="-13503">
        <dgm:presLayoutVars>
          <dgm:bulletEnabled val="1"/>
        </dgm:presLayoutVars>
      </dgm:prSet>
      <dgm:spPr/>
    </dgm:pt>
    <dgm:pt modelId="{BB17F995-573A-46DE-AF5C-DF0A020C0F69}" type="pres">
      <dgm:prSet presAssocID="{9880FA16-A5ED-48FE-92BB-BF5C6775E742}" presName="sibTransComposite" presStyleCnt="0"/>
      <dgm:spPr/>
    </dgm:pt>
    <dgm:pt modelId="{34D4B4C0-5DF2-44DE-9FA8-B9170941E56F}" type="pres">
      <dgm:prSet presAssocID="{F7530AA5-321C-4483-819C-0D21EA984F43}" presName="compositeNode" presStyleCnt="0"/>
      <dgm:spPr/>
    </dgm:pt>
    <dgm:pt modelId="{9B0890B1-920B-4A53-819F-58CB98DD6DBB}" type="pres">
      <dgm:prSet presAssocID="{F7530AA5-321C-4483-819C-0D21EA984F4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46BAF3A-0D98-420D-BD63-EAEE491BBB12}" type="pres">
      <dgm:prSet presAssocID="{F7530AA5-321C-4483-819C-0D21EA984F43}" presName="parSh" presStyleCnt="0"/>
      <dgm:spPr/>
    </dgm:pt>
    <dgm:pt modelId="{D929A755-6EDE-4223-A8EC-DFA9D3E59905}" type="pres">
      <dgm:prSet presAssocID="{F7530AA5-321C-4483-819C-0D21EA984F43}" presName="lineNode" presStyleLbl="alignAccFollowNode1" presStyleIdx="3" presStyleCnt="12"/>
      <dgm:spPr/>
    </dgm:pt>
    <dgm:pt modelId="{A4B9FFBE-BB5C-4028-9DAE-F1A76117FE21}" type="pres">
      <dgm:prSet presAssocID="{F7530AA5-321C-4483-819C-0D21EA984F43}" presName="lineArrowNode" presStyleLbl="alignAccFollowNode1" presStyleIdx="4" presStyleCnt="12"/>
      <dgm:spPr/>
    </dgm:pt>
    <dgm:pt modelId="{834D1755-0612-494F-9AF8-2A014420C7F7}" type="pres">
      <dgm:prSet presAssocID="{88FC313D-286E-4ABA-9519-5D884871B3EA}" presName="sibTransNodeCircle" presStyleLbl="alignNode1" presStyleIdx="1" presStyleCnt="4" custLinFactNeighborX="-2404" custLinFactNeighborY="-53891">
        <dgm:presLayoutVars>
          <dgm:chMax val="0"/>
          <dgm:bulletEnabled/>
        </dgm:presLayoutVars>
      </dgm:prSet>
      <dgm:spPr/>
    </dgm:pt>
    <dgm:pt modelId="{7654BC4E-3F59-40FF-A75A-98897DA05ACA}" type="pres">
      <dgm:prSet presAssocID="{88FC313D-286E-4ABA-9519-5D884871B3EA}" presName="spacerBetweenCircleAndCallout" presStyleCnt="0">
        <dgm:presLayoutVars/>
      </dgm:prSet>
      <dgm:spPr/>
    </dgm:pt>
    <dgm:pt modelId="{4C3467E8-71F6-4E81-84C9-67CCFFB68F1C}" type="pres">
      <dgm:prSet presAssocID="{F7530AA5-321C-4483-819C-0D21EA984F43}" presName="nodeText" presStyleLbl="alignAccFollowNode1" presStyleIdx="5" presStyleCnt="12" custScaleX="99878" custScaleY="100000" custLinFactNeighborX="-1045" custLinFactNeighborY="-12460">
        <dgm:presLayoutVars>
          <dgm:bulletEnabled val="1"/>
        </dgm:presLayoutVars>
      </dgm:prSet>
      <dgm:spPr/>
    </dgm:pt>
    <dgm:pt modelId="{461FE42B-C7AE-419A-85F2-356221E8923E}" type="pres">
      <dgm:prSet presAssocID="{88FC313D-286E-4ABA-9519-5D884871B3EA}" presName="sibTransComposite" presStyleCnt="0"/>
      <dgm:spPr/>
    </dgm:pt>
    <dgm:pt modelId="{E38ADF54-E902-4E76-8124-DFF579B8D90D}" type="pres">
      <dgm:prSet presAssocID="{737F331A-0B29-42CC-9430-5A1D36686AC0}" presName="compositeNode" presStyleCnt="0"/>
      <dgm:spPr/>
    </dgm:pt>
    <dgm:pt modelId="{59F8F065-4B70-4250-9A31-D1AE57C3B045}" type="pres">
      <dgm:prSet presAssocID="{737F331A-0B29-42CC-9430-5A1D36686AC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CF4B9EE-FE6E-492D-ABEB-06EAC593B28F}" type="pres">
      <dgm:prSet presAssocID="{737F331A-0B29-42CC-9430-5A1D36686AC0}" presName="parSh" presStyleCnt="0"/>
      <dgm:spPr/>
    </dgm:pt>
    <dgm:pt modelId="{179E3AF7-9352-4D93-86C0-25415B44C2A1}" type="pres">
      <dgm:prSet presAssocID="{737F331A-0B29-42CC-9430-5A1D36686AC0}" presName="lineNode" presStyleLbl="alignAccFollowNode1" presStyleIdx="6" presStyleCnt="12"/>
      <dgm:spPr/>
    </dgm:pt>
    <dgm:pt modelId="{EEAB761E-6B61-4FAF-B736-C22CFE94A058}" type="pres">
      <dgm:prSet presAssocID="{737F331A-0B29-42CC-9430-5A1D36686AC0}" presName="lineArrowNode" presStyleLbl="alignAccFollowNode1" presStyleIdx="7" presStyleCnt="12"/>
      <dgm:spPr/>
    </dgm:pt>
    <dgm:pt modelId="{C65547E7-947D-4591-958B-6EF7166C5831}" type="pres">
      <dgm:prSet presAssocID="{0816DE5A-1AD8-4158-8631-6227AF021FF8}" presName="sibTransNodeCircle" presStyleLbl="alignNode1" presStyleIdx="2" presStyleCnt="4" custLinFactNeighborX="14424" custLinFactNeighborY="-53891">
        <dgm:presLayoutVars>
          <dgm:chMax val="0"/>
          <dgm:bulletEnabled/>
        </dgm:presLayoutVars>
      </dgm:prSet>
      <dgm:spPr/>
    </dgm:pt>
    <dgm:pt modelId="{99C49D5F-E991-4191-A962-AED7181817DC}" type="pres">
      <dgm:prSet presAssocID="{0816DE5A-1AD8-4158-8631-6227AF021FF8}" presName="spacerBetweenCircleAndCallout" presStyleCnt="0">
        <dgm:presLayoutVars/>
      </dgm:prSet>
      <dgm:spPr/>
    </dgm:pt>
    <dgm:pt modelId="{B174ADAF-61DC-4071-A851-D1B69A42AF40}" type="pres">
      <dgm:prSet presAssocID="{737F331A-0B29-42CC-9430-5A1D36686AC0}" presName="nodeText" presStyleLbl="alignAccFollowNode1" presStyleIdx="8" presStyleCnt="12" custScaleX="99093" custScaleY="100000" custLinFactNeighborX="6687" custLinFactNeighborY="-13102">
        <dgm:presLayoutVars>
          <dgm:bulletEnabled val="1"/>
        </dgm:presLayoutVars>
      </dgm:prSet>
      <dgm:spPr/>
    </dgm:pt>
    <dgm:pt modelId="{0B472203-9196-425B-91CE-8839687D7A24}" type="pres">
      <dgm:prSet presAssocID="{0816DE5A-1AD8-4158-8631-6227AF021FF8}" presName="sibTransComposite" presStyleCnt="0"/>
      <dgm:spPr/>
    </dgm:pt>
    <dgm:pt modelId="{413399B1-A260-43C9-A8D4-12CB8C64C699}" type="pres">
      <dgm:prSet presAssocID="{D41563C4-D1F8-496B-920C-E1DA93A49806}" presName="compositeNode" presStyleCnt="0"/>
      <dgm:spPr/>
    </dgm:pt>
    <dgm:pt modelId="{218F11E9-2314-45BF-BED6-CD0325EE7354}" type="pres">
      <dgm:prSet presAssocID="{D41563C4-D1F8-496B-920C-E1DA93A4980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7F71ED4-6DDE-4319-BFE7-0E46FB274008}" type="pres">
      <dgm:prSet presAssocID="{D41563C4-D1F8-496B-920C-E1DA93A49806}" presName="parSh" presStyleCnt="0"/>
      <dgm:spPr/>
    </dgm:pt>
    <dgm:pt modelId="{9F443A9A-185B-496B-B990-D96AD58147F9}" type="pres">
      <dgm:prSet presAssocID="{D41563C4-D1F8-496B-920C-E1DA93A49806}" presName="lineNode" presStyleLbl="alignAccFollowNode1" presStyleIdx="9" presStyleCnt="12"/>
      <dgm:spPr/>
    </dgm:pt>
    <dgm:pt modelId="{A5ABAB02-EB35-491E-8A6A-1D5C9A358537}" type="pres">
      <dgm:prSet presAssocID="{D41563C4-D1F8-496B-920C-E1DA93A49806}" presName="lineArrowNode" presStyleLbl="alignAccFollowNode1" presStyleIdx="10" presStyleCnt="12"/>
      <dgm:spPr/>
    </dgm:pt>
    <dgm:pt modelId="{F81670A6-A24C-4632-BFAB-616411876EFF}" type="pres">
      <dgm:prSet presAssocID="{822AD780-9758-4E79-900E-BD855F8B5285}" presName="sibTransNodeCircle" presStyleLbl="alignNode1" presStyleIdx="3" presStyleCnt="4" custLinFactNeighborX="-4809" custLinFactNeighborY="-52655">
        <dgm:presLayoutVars>
          <dgm:chMax val="0"/>
          <dgm:bulletEnabled/>
        </dgm:presLayoutVars>
      </dgm:prSet>
      <dgm:spPr/>
    </dgm:pt>
    <dgm:pt modelId="{A0A5D31C-CF5E-4CB0-BCF7-EEFF59557DE8}" type="pres">
      <dgm:prSet presAssocID="{822AD780-9758-4E79-900E-BD855F8B5285}" presName="spacerBetweenCircleAndCallout" presStyleCnt="0">
        <dgm:presLayoutVars/>
      </dgm:prSet>
      <dgm:spPr/>
    </dgm:pt>
    <dgm:pt modelId="{087163FB-E404-4D4D-8032-C3079D6E2E13}" type="pres">
      <dgm:prSet presAssocID="{D41563C4-D1F8-496B-920C-E1DA93A49806}" presName="nodeText" presStyleLbl="alignAccFollowNode1" presStyleIdx="11" presStyleCnt="12" custLinFactNeighborX="862" custLinFactNeighborY="-13387">
        <dgm:presLayoutVars>
          <dgm:bulletEnabled val="1"/>
        </dgm:presLayoutVars>
      </dgm:prSet>
      <dgm:spPr/>
    </dgm:pt>
  </dgm:ptLst>
  <dgm:cxnLst>
    <dgm:cxn modelId="{61126C18-278D-41AD-BEE6-848CD459B445}" srcId="{F9C8D161-A058-4719-A843-B3F84A79959C}" destId="{8AB88AD8-1AC1-4198-BD54-5CE96738B9B6}" srcOrd="0" destOrd="0" parTransId="{DF545207-B3E2-4835-8D1E-A12373600693}" sibTransId="{9880FA16-A5ED-48FE-92BB-BF5C6775E742}"/>
    <dgm:cxn modelId="{4C10DD1A-072E-45BD-B68E-4EAFF41C0A96}" type="presOf" srcId="{F9C8D161-A058-4719-A843-B3F84A79959C}" destId="{348D8170-46AF-4578-850F-C4DE68033EA2}" srcOrd="0" destOrd="0" presId="urn:microsoft.com/office/officeart/2016/7/layout/LinearArrowProcessNumbered"/>
    <dgm:cxn modelId="{4DFE3A1B-D478-42EB-B68B-50A98B82247F}" type="presOf" srcId="{D41563C4-D1F8-496B-920C-E1DA93A49806}" destId="{087163FB-E404-4D4D-8032-C3079D6E2E13}" srcOrd="0" destOrd="0" presId="urn:microsoft.com/office/officeart/2016/7/layout/LinearArrowProcessNumbered"/>
    <dgm:cxn modelId="{43904C5D-3236-43C2-82D9-0CCC645A1F21}" type="presOf" srcId="{88FC313D-286E-4ABA-9519-5D884871B3EA}" destId="{834D1755-0612-494F-9AF8-2A014420C7F7}" srcOrd="0" destOrd="0" presId="urn:microsoft.com/office/officeart/2016/7/layout/LinearArrowProcessNumbered"/>
    <dgm:cxn modelId="{2A50F95D-7F77-4F32-866C-DB706FDD30C3}" srcId="{F9C8D161-A058-4719-A843-B3F84A79959C}" destId="{D41563C4-D1F8-496B-920C-E1DA93A49806}" srcOrd="3" destOrd="0" parTransId="{8A8198DB-FF4A-4CA3-9BC3-EA645814DFF1}" sibTransId="{822AD780-9758-4E79-900E-BD855F8B5285}"/>
    <dgm:cxn modelId="{DF550B66-60EE-4487-A1B8-4F57B06D44EB}" type="presOf" srcId="{9880FA16-A5ED-48FE-92BB-BF5C6775E742}" destId="{9B505485-421C-43DD-B272-9D995F878C0E}" srcOrd="0" destOrd="0" presId="urn:microsoft.com/office/officeart/2016/7/layout/LinearArrowProcessNumbered"/>
    <dgm:cxn modelId="{EDC8904B-B032-4B6D-8D9A-9C6EA1FB5DE1}" srcId="{F9C8D161-A058-4719-A843-B3F84A79959C}" destId="{737F331A-0B29-42CC-9430-5A1D36686AC0}" srcOrd="2" destOrd="0" parTransId="{EFB9DDDA-5F3E-44C4-B95A-F72FB570296E}" sibTransId="{0816DE5A-1AD8-4158-8631-6227AF021FF8}"/>
    <dgm:cxn modelId="{8AC3646F-ABD3-4F13-9092-B662245411D5}" type="presOf" srcId="{737F331A-0B29-42CC-9430-5A1D36686AC0}" destId="{B174ADAF-61DC-4071-A851-D1B69A42AF40}" srcOrd="0" destOrd="0" presId="urn:microsoft.com/office/officeart/2016/7/layout/LinearArrowProcessNumbered"/>
    <dgm:cxn modelId="{D48B1878-B98C-4677-8E10-4E912596E328}" type="presOf" srcId="{F7530AA5-321C-4483-819C-0D21EA984F43}" destId="{4C3467E8-71F6-4E81-84C9-67CCFFB68F1C}" srcOrd="0" destOrd="0" presId="urn:microsoft.com/office/officeart/2016/7/layout/LinearArrowProcessNumbered"/>
    <dgm:cxn modelId="{1794737D-9B73-4871-9749-2AA7E7138FE8}" type="presOf" srcId="{822AD780-9758-4E79-900E-BD855F8B5285}" destId="{F81670A6-A24C-4632-BFAB-616411876EFF}" srcOrd="0" destOrd="0" presId="urn:microsoft.com/office/officeart/2016/7/layout/LinearArrowProcessNumbered"/>
    <dgm:cxn modelId="{2F776FD7-E09E-45DA-B7F2-A15F538E8530}" type="presOf" srcId="{0816DE5A-1AD8-4158-8631-6227AF021FF8}" destId="{C65547E7-947D-4591-958B-6EF7166C5831}" srcOrd="0" destOrd="0" presId="urn:microsoft.com/office/officeart/2016/7/layout/LinearArrowProcessNumbered"/>
    <dgm:cxn modelId="{08B91AF1-B4D8-4489-A16A-3070E779750D}" srcId="{F9C8D161-A058-4719-A843-B3F84A79959C}" destId="{F7530AA5-321C-4483-819C-0D21EA984F43}" srcOrd="1" destOrd="0" parTransId="{ABD01329-86B5-49F5-916F-FB02F4CDB839}" sibTransId="{88FC313D-286E-4ABA-9519-5D884871B3EA}"/>
    <dgm:cxn modelId="{577EB7FC-2898-4507-B5C7-A4211D68E350}" type="presOf" srcId="{8AB88AD8-1AC1-4198-BD54-5CE96738B9B6}" destId="{1D67A495-8009-4E80-BF3C-D9E0244F96C7}" srcOrd="0" destOrd="0" presId="urn:microsoft.com/office/officeart/2016/7/layout/LinearArrowProcessNumbered"/>
    <dgm:cxn modelId="{B4BE7BE7-15D6-4358-8D8F-98BED7CAADA4}" type="presParOf" srcId="{348D8170-46AF-4578-850F-C4DE68033EA2}" destId="{94C5CADB-A892-4F37-AAA9-C1B1F9C00D45}" srcOrd="0" destOrd="0" presId="urn:microsoft.com/office/officeart/2016/7/layout/LinearArrowProcessNumbered"/>
    <dgm:cxn modelId="{43758D1C-48C0-44BF-84BD-636AEF12BBA8}" type="presParOf" srcId="{94C5CADB-A892-4F37-AAA9-C1B1F9C00D45}" destId="{EDC6DBF0-8444-4147-8368-010E9B494D80}" srcOrd="0" destOrd="0" presId="urn:microsoft.com/office/officeart/2016/7/layout/LinearArrowProcessNumbered"/>
    <dgm:cxn modelId="{10CD786B-9BE7-4431-AF62-51EBFFEE31BD}" type="presParOf" srcId="{94C5CADB-A892-4F37-AAA9-C1B1F9C00D45}" destId="{892BDB64-2934-441F-B8F8-FEE508F80DA0}" srcOrd="1" destOrd="0" presId="urn:microsoft.com/office/officeart/2016/7/layout/LinearArrowProcessNumbered"/>
    <dgm:cxn modelId="{72B410F2-2262-4EAC-B6D9-C582E28FBC71}" type="presParOf" srcId="{892BDB64-2934-441F-B8F8-FEE508F80DA0}" destId="{FE8FE548-AF30-4B0A-891D-F1A49EDF79BA}" srcOrd="0" destOrd="0" presId="urn:microsoft.com/office/officeart/2016/7/layout/LinearArrowProcessNumbered"/>
    <dgm:cxn modelId="{51D22276-7584-4686-A367-727900187E33}" type="presParOf" srcId="{892BDB64-2934-441F-B8F8-FEE508F80DA0}" destId="{F200EB5F-5DE5-4919-A4AA-2837A832760A}" srcOrd="1" destOrd="0" presId="urn:microsoft.com/office/officeart/2016/7/layout/LinearArrowProcessNumbered"/>
    <dgm:cxn modelId="{704937F6-1070-43A1-BE66-8DB35874FA9B}" type="presParOf" srcId="{892BDB64-2934-441F-B8F8-FEE508F80DA0}" destId="{9B505485-421C-43DD-B272-9D995F878C0E}" srcOrd="2" destOrd="0" presId="urn:microsoft.com/office/officeart/2016/7/layout/LinearArrowProcessNumbered"/>
    <dgm:cxn modelId="{A4EC9202-FF0E-494F-BF98-1B17253AC47A}" type="presParOf" srcId="{892BDB64-2934-441F-B8F8-FEE508F80DA0}" destId="{355F3B54-18BF-44B8-9462-1EE50D2B5435}" srcOrd="3" destOrd="0" presId="urn:microsoft.com/office/officeart/2016/7/layout/LinearArrowProcessNumbered"/>
    <dgm:cxn modelId="{23E398EE-10F6-4E1C-B1ED-12BBA9F299C8}" type="presParOf" srcId="{94C5CADB-A892-4F37-AAA9-C1B1F9C00D45}" destId="{1D67A495-8009-4E80-BF3C-D9E0244F96C7}" srcOrd="2" destOrd="0" presId="urn:microsoft.com/office/officeart/2016/7/layout/LinearArrowProcessNumbered"/>
    <dgm:cxn modelId="{E3A523B0-0334-4776-8046-7316A50C2846}" type="presParOf" srcId="{348D8170-46AF-4578-850F-C4DE68033EA2}" destId="{BB17F995-573A-46DE-AF5C-DF0A020C0F69}" srcOrd="1" destOrd="0" presId="urn:microsoft.com/office/officeart/2016/7/layout/LinearArrowProcessNumbered"/>
    <dgm:cxn modelId="{CD81ED85-FE6B-4348-8675-889371DF9ADE}" type="presParOf" srcId="{348D8170-46AF-4578-850F-C4DE68033EA2}" destId="{34D4B4C0-5DF2-44DE-9FA8-B9170941E56F}" srcOrd="2" destOrd="0" presId="urn:microsoft.com/office/officeart/2016/7/layout/LinearArrowProcessNumbered"/>
    <dgm:cxn modelId="{56A20ED9-4B4E-460A-B322-D6D2783014F8}" type="presParOf" srcId="{34D4B4C0-5DF2-44DE-9FA8-B9170941E56F}" destId="{9B0890B1-920B-4A53-819F-58CB98DD6DBB}" srcOrd="0" destOrd="0" presId="urn:microsoft.com/office/officeart/2016/7/layout/LinearArrowProcessNumbered"/>
    <dgm:cxn modelId="{517B5A8D-66ED-46A5-8EF6-B301E275F5F7}" type="presParOf" srcId="{34D4B4C0-5DF2-44DE-9FA8-B9170941E56F}" destId="{846BAF3A-0D98-420D-BD63-EAEE491BBB12}" srcOrd="1" destOrd="0" presId="urn:microsoft.com/office/officeart/2016/7/layout/LinearArrowProcessNumbered"/>
    <dgm:cxn modelId="{21BA37ED-5D29-44C8-A9F4-2537653B3310}" type="presParOf" srcId="{846BAF3A-0D98-420D-BD63-EAEE491BBB12}" destId="{D929A755-6EDE-4223-A8EC-DFA9D3E59905}" srcOrd="0" destOrd="0" presId="urn:microsoft.com/office/officeart/2016/7/layout/LinearArrowProcessNumbered"/>
    <dgm:cxn modelId="{DB09984B-9B05-4802-BED0-01076B813953}" type="presParOf" srcId="{846BAF3A-0D98-420D-BD63-EAEE491BBB12}" destId="{A4B9FFBE-BB5C-4028-9DAE-F1A76117FE21}" srcOrd="1" destOrd="0" presId="urn:microsoft.com/office/officeart/2016/7/layout/LinearArrowProcessNumbered"/>
    <dgm:cxn modelId="{57FF3363-3118-4F1A-9930-D6AC97E87892}" type="presParOf" srcId="{846BAF3A-0D98-420D-BD63-EAEE491BBB12}" destId="{834D1755-0612-494F-9AF8-2A014420C7F7}" srcOrd="2" destOrd="0" presId="urn:microsoft.com/office/officeart/2016/7/layout/LinearArrowProcessNumbered"/>
    <dgm:cxn modelId="{4AD7A87F-B354-42FA-A94B-3352A30F58C6}" type="presParOf" srcId="{846BAF3A-0D98-420D-BD63-EAEE491BBB12}" destId="{7654BC4E-3F59-40FF-A75A-98897DA05ACA}" srcOrd="3" destOrd="0" presId="urn:microsoft.com/office/officeart/2016/7/layout/LinearArrowProcessNumbered"/>
    <dgm:cxn modelId="{E443D866-8DAD-44E8-A9C9-5EAA31E5EC01}" type="presParOf" srcId="{34D4B4C0-5DF2-44DE-9FA8-B9170941E56F}" destId="{4C3467E8-71F6-4E81-84C9-67CCFFB68F1C}" srcOrd="2" destOrd="0" presId="urn:microsoft.com/office/officeart/2016/7/layout/LinearArrowProcessNumbered"/>
    <dgm:cxn modelId="{077508FF-00CA-428A-86E6-946F3391CA35}" type="presParOf" srcId="{348D8170-46AF-4578-850F-C4DE68033EA2}" destId="{461FE42B-C7AE-419A-85F2-356221E8923E}" srcOrd="3" destOrd="0" presId="urn:microsoft.com/office/officeart/2016/7/layout/LinearArrowProcessNumbered"/>
    <dgm:cxn modelId="{0E5C00BD-9B16-4B80-A475-2776EE6CC1B1}" type="presParOf" srcId="{348D8170-46AF-4578-850F-C4DE68033EA2}" destId="{E38ADF54-E902-4E76-8124-DFF579B8D90D}" srcOrd="4" destOrd="0" presId="urn:microsoft.com/office/officeart/2016/7/layout/LinearArrowProcessNumbered"/>
    <dgm:cxn modelId="{EAA130D6-5B17-404F-8627-3832386242F2}" type="presParOf" srcId="{E38ADF54-E902-4E76-8124-DFF579B8D90D}" destId="{59F8F065-4B70-4250-9A31-D1AE57C3B045}" srcOrd="0" destOrd="0" presId="urn:microsoft.com/office/officeart/2016/7/layout/LinearArrowProcessNumbered"/>
    <dgm:cxn modelId="{C64AEFCD-0421-4B4A-8C64-C7153814FD24}" type="presParOf" srcId="{E38ADF54-E902-4E76-8124-DFF579B8D90D}" destId="{FCF4B9EE-FE6E-492D-ABEB-06EAC593B28F}" srcOrd="1" destOrd="0" presId="urn:microsoft.com/office/officeart/2016/7/layout/LinearArrowProcessNumbered"/>
    <dgm:cxn modelId="{6CEBAEE4-7E25-48EA-A430-46964C0BBAE8}" type="presParOf" srcId="{FCF4B9EE-FE6E-492D-ABEB-06EAC593B28F}" destId="{179E3AF7-9352-4D93-86C0-25415B44C2A1}" srcOrd="0" destOrd="0" presId="urn:microsoft.com/office/officeart/2016/7/layout/LinearArrowProcessNumbered"/>
    <dgm:cxn modelId="{497F7780-DDEC-42D0-90E1-C55889C8BBBF}" type="presParOf" srcId="{FCF4B9EE-FE6E-492D-ABEB-06EAC593B28F}" destId="{EEAB761E-6B61-4FAF-B736-C22CFE94A058}" srcOrd="1" destOrd="0" presId="urn:microsoft.com/office/officeart/2016/7/layout/LinearArrowProcessNumbered"/>
    <dgm:cxn modelId="{A13753E4-8765-48B8-961C-18DF9B9F7CB9}" type="presParOf" srcId="{FCF4B9EE-FE6E-492D-ABEB-06EAC593B28F}" destId="{C65547E7-947D-4591-958B-6EF7166C5831}" srcOrd="2" destOrd="0" presId="urn:microsoft.com/office/officeart/2016/7/layout/LinearArrowProcessNumbered"/>
    <dgm:cxn modelId="{A9FB694C-552B-4D6E-87CB-6AE8669CB887}" type="presParOf" srcId="{FCF4B9EE-FE6E-492D-ABEB-06EAC593B28F}" destId="{99C49D5F-E991-4191-A962-AED7181817DC}" srcOrd="3" destOrd="0" presId="urn:microsoft.com/office/officeart/2016/7/layout/LinearArrowProcessNumbered"/>
    <dgm:cxn modelId="{8608755F-9FE5-4D19-906E-29E10A57375C}" type="presParOf" srcId="{E38ADF54-E902-4E76-8124-DFF579B8D90D}" destId="{B174ADAF-61DC-4071-A851-D1B69A42AF40}" srcOrd="2" destOrd="0" presId="urn:microsoft.com/office/officeart/2016/7/layout/LinearArrowProcessNumbered"/>
    <dgm:cxn modelId="{6ED122F6-5DD3-41EE-BB47-AD0B92A1D05D}" type="presParOf" srcId="{348D8170-46AF-4578-850F-C4DE68033EA2}" destId="{0B472203-9196-425B-91CE-8839687D7A24}" srcOrd="5" destOrd="0" presId="urn:microsoft.com/office/officeart/2016/7/layout/LinearArrowProcessNumbered"/>
    <dgm:cxn modelId="{23A2E183-7F68-4319-9975-91BC65FEC555}" type="presParOf" srcId="{348D8170-46AF-4578-850F-C4DE68033EA2}" destId="{413399B1-A260-43C9-A8D4-12CB8C64C699}" srcOrd="6" destOrd="0" presId="urn:microsoft.com/office/officeart/2016/7/layout/LinearArrowProcessNumbered"/>
    <dgm:cxn modelId="{89B05344-69EB-43CB-A951-42FABEC0ABA6}" type="presParOf" srcId="{413399B1-A260-43C9-A8D4-12CB8C64C699}" destId="{218F11E9-2314-45BF-BED6-CD0325EE7354}" srcOrd="0" destOrd="0" presId="urn:microsoft.com/office/officeart/2016/7/layout/LinearArrowProcessNumbered"/>
    <dgm:cxn modelId="{0ECFF395-CF87-413E-A8BB-27365CF5342B}" type="presParOf" srcId="{413399B1-A260-43C9-A8D4-12CB8C64C699}" destId="{37F71ED4-6DDE-4319-BFE7-0E46FB274008}" srcOrd="1" destOrd="0" presId="urn:microsoft.com/office/officeart/2016/7/layout/LinearArrowProcessNumbered"/>
    <dgm:cxn modelId="{4747D9F3-2714-4A4B-828C-2A41AF7AC83E}" type="presParOf" srcId="{37F71ED4-6DDE-4319-BFE7-0E46FB274008}" destId="{9F443A9A-185B-496B-B990-D96AD58147F9}" srcOrd="0" destOrd="0" presId="urn:microsoft.com/office/officeart/2016/7/layout/LinearArrowProcessNumbered"/>
    <dgm:cxn modelId="{BE29EEB8-E934-43BD-B9E2-0A0781748DD4}" type="presParOf" srcId="{37F71ED4-6DDE-4319-BFE7-0E46FB274008}" destId="{A5ABAB02-EB35-491E-8A6A-1D5C9A358537}" srcOrd="1" destOrd="0" presId="urn:microsoft.com/office/officeart/2016/7/layout/LinearArrowProcessNumbered"/>
    <dgm:cxn modelId="{C3094C4A-C414-4532-B787-5245FAAD0012}" type="presParOf" srcId="{37F71ED4-6DDE-4319-BFE7-0E46FB274008}" destId="{F81670A6-A24C-4632-BFAB-616411876EFF}" srcOrd="2" destOrd="0" presId="urn:microsoft.com/office/officeart/2016/7/layout/LinearArrowProcessNumbered"/>
    <dgm:cxn modelId="{5BD6ABFA-C362-40AD-B0A0-E3AFC7E4098A}" type="presParOf" srcId="{37F71ED4-6DDE-4319-BFE7-0E46FB274008}" destId="{A0A5D31C-CF5E-4CB0-BCF7-EEFF59557DE8}" srcOrd="3" destOrd="0" presId="urn:microsoft.com/office/officeart/2016/7/layout/LinearArrowProcessNumbered"/>
    <dgm:cxn modelId="{E98C7641-2C97-413C-8EC5-B055F1B043AD}" type="presParOf" srcId="{413399B1-A260-43C9-A8D4-12CB8C64C699}" destId="{087163FB-E404-4D4D-8032-C3079D6E2E13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3A62532-677C-4C14-AFE5-24C51968E9B2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CDDAAA6-9E80-4411-9221-27D2CE6CD1BC}">
      <dgm:prSet custT="1"/>
      <dgm:spPr>
        <a:solidFill>
          <a:schemeClr val="bg1"/>
        </a:solidFill>
        <a:ln>
          <a:solidFill>
            <a:srgbClr val="FFFF00"/>
          </a:solidFill>
        </a:ln>
      </dgm:spPr>
      <dgm:t>
        <a:bodyPr/>
        <a:lstStyle/>
        <a:p>
          <a:pPr algn="ctr"/>
          <a:r>
            <a:rPr lang="en-US" sz="2400" b="1" u="none" baseline="0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TokenUp.ai</a:t>
          </a:r>
          <a:endParaRPr lang="en-US" sz="2400" b="1" u="none" dirty="0">
            <a:solidFill>
              <a:srgbClr val="FFC000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7E425045-F828-49CE-ACF7-6CEEEB880EA5}" type="parTrans" cxnId="{5E42047B-6988-4470-A274-18EA1780D993}">
      <dgm:prSet/>
      <dgm:spPr/>
      <dgm:t>
        <a:bodyPr/>
        <a:lstStyle/>
        <a:p>
          <a:endParaRPr lang="en-US"/>
        </a:p>
      </dgm:t>
    </dgm:pt>
    <dgm:pt modelId="{6043812B-BE7A-4AE1-8B00-4455A97ACE09}" type="sibTrans" cxnId="{5E42047B-6988-4470-A274-18EA1780D993}">
      <dgm:prSet/>
      <dgm:spPr/>
      <dgm:t>
        <a:bodyPr/>
        <a:lstStyle/>
        <a:p>
          <a:endParaRPr lang="en-US"/>
        </a:p>
      </dgm:t>
    </dgm:pt>
    <dgm:pt modelId="{5BC236FA-8038-4712-B360-65979DDB61E5}">
      <dgm:prSet custT="1"/>
      <dgm:spPr>
        <a:solidFill>
          <a:srgbClr val="00B05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24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BlockBond.ai</a:t>
          </a:r>
          <a:endParaRPr lang="en-US" sz="2400" b="1" dirty="0">
            <a:solidFill>
              <a:schemeClr val="tx1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B3378DD4-4F63-47E8-997E-25810D2556A5}" type="parTrans" cxnId="{E2702C53-54F3-457A-8D8A-5F3AED70336C}">
      <dgm:prSet/>
      <dgm:spPr/>
      <dgm:t>
        <a:bodyPr/>
        <a:lstStyle/>
        <a:p>
          <a:endParaRPr lang="en-US"/>
        </a:p>
      </dgm:t>
    </dgm:pt>
    <dgm:pt modelId="{17640815-A1FE-478B-B72E-024834294237}" type="sibTrans" cxnId="{E2702C53-54F3-457A-8D8A-5F3AED70336C}">
      <dgm:prSet/>
      <dgm:spPr/>
      <dgm:t>
        <a:bodyPr/>
        <a:lstStyle/>
        <a:p>
          <a:endParaRPr lang="en-US"/>
        </a:p>
      </dgm:t>
    </dgm:pt>
    <dgm:pt modelId="{67A53C29-3947-43EC-95DA-7460792B8510}">
      <dgm:prSet custT="1"/>
      <dgm:spPr>
        <a:solidFill>
          <a:schemeClr val="bg1"/>
        </a:solidFill>
        <a:ln>
          <a:solidFill>
            <a:srgbClr val="FFFF00"/>
          </a:solidFill>
        </a:ln>
      </dgm:spPr>
      <dgm:t>
        <a:bodyPr/>
        <a:lstStyle/>
        <a:p>
          <a:r>
            <a:rPr lang="en-US" sz="2000" b="1" dirty="0">
              <a:solidFill>
                <a:srgbClr val="FFC000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Valulation + Tokenization</a:t>
          </a:r>
          <a:endParaRPr lang="en-US" sz="2000" b="1" dirty="0">
            <a:solidFill>
              <a:srgbClr val="FFC000"/>
            </a:solidFill>
          </a:endParaRPr>
        </a:p>
      </dgm:t>
    </dgm:pt>
    <dgm:pt modelId="{52D96D7C-6249-4B10-BA41-2A32B2C73276}" type="parTrans" cxnId="{4DCEA954-170C-406F-AA96-6434FD84A663}">
      <dgm:prSet/>
      <dgm:spPr/>
      <dgm:t>
        <a:bodyPr/>
        <a:lstStyle/>
        <a:p>
          <a:endParaRPr lang="en-US"/>
        </a:p>
      </dgm:t>
    </dgm:pt>
    <dgm:pt modelId="{F59CDDDC-D6A5-433E-947F-BA70CC45A713}" type="sibTrans" cxnId="{4DCEA954-170C-406F-AA96-6434FD84A663}">
      <dgm:prSet/>
      <dgm:spPr/>
      <dgm:t>
        <a:bodyPr/>
        <a:lstStyle/>
        <a:p>
          <a:endParaRPr lang="en-US"/>
        </a:p>
      </dgm:t>
    </dgm:pt>
    <dgm:pt modelId="{46C21135-7455-4BF1-AE89-F74EADA3F787}">
      <dgm:prSet custT="1"/>
      <dgm:spPr>
        <a:solidFill>
          <a:srgbClr val="00B050"/>
        </a:solidFill>
        <a:ln>
          <a:solidFill>
            <a:srgbClr val="00B0F0"/>
          </a:solidFill>
        </a:ln>
      </dgm:spPr>
      <dgm:t>
        <a:bodyPr/>
        <a:lstStyle/>
        <a:p>
          <a:r>
            <a:rPr lang="en-US" sz="2000" b="1" dirty="0">
              <a:solidFill>
                <a:schemeClr val="tx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Token-gated Utility</a:t>
          </a:r>
          <a:endParaRPr lang="en-US" sz="2000" dirty="0">
            <a:solidFill>
              <a:schemeClr val="tx1"/>
            </a:solidFill>
          </a:endParaRPr>
        </a:p>
      </dgm:t>
    </dgm:pt>
    <dgm:pt modelId="{7ABA6FF6-65AA-45D5-8C68-2D4230F58F9C}" type="parTrans" cxnId="{AD8C6CD5-5303-4089-8E84-41A3C2D5DEF2}">
      <dgm:prSet/>
      <dgm:spPr/>
      <dgm:t>
        <a:bodyPr/>
        <a:lstStyle/>
        <a:p>
          <a:endParaRPr lang="en-US"/>
        </a:p>
      </dgm:t>
    </dgm:pt>
    <dgm:pt modelId="{C301A45D-CD68-40D3-8DE1-72B5CB79CBA8}" type="sibTrans" cxnId="{AD8C6CD5-5303-4089-8E84-41A3C2D5DEF2}">
      <dgm:prSet/>
      <dgm:spPr/>
      <dgm:t>
        <a:bodyPr/>
        <a:lstStyle/>
        <a:p>
          <a:endParaRPr lang="en-US"/>
        </a:p>
      </dgm:t>
    </dgm:pt>
    <dgm:pt modelId="{44427054-76CE-46FB-B89E-D0825B4F8C2C}" type="pres">
      <dgm:prSet presAssocID="{13A62532-677C-4C14-AFE5-24C51968E9B2}" presName="diagram" presStyleCnt="0">
        <dgm:presLayoutVars>
          <dgm:dir/>
          <dgm:resizeHandles val="exact"/>
        </dgm:presLayoutVars>
      </dgm:prSet>
      <dgm:spPr/>
    </dgm:pt>
    <dgm:pt modelId="{705A2A95-895D-41E0-8DF1-69DD4600F24B}" type="pres">
      <dgm:prSet presAssocID="{1CDDAAA6-9E80-4411-9221-27D2CE6CD1BC}" presName="node" presStyleLbl="node1" presStyleIdx="0" presStyleCnt="4" custScaleX="83996" custScaleY="31668" custLinFactNeighborX="3298" custLinFactNeighborY="-3266">
        <dgm:presLayoutVars>
          <dgm:bulletEnabled val="1"/>
        </dgm:presLayoutVars>
      </dgm:prSet>
      <dgm:spPr/>
    </dgm:pt>
    <dgm:pt modelId="{2DBFF850-E20D-4B1D-B08B-116311A9B727}" type="pres">
      <dgm:prSet presAssocID="{6043812B-BE7A-4AE1-8B00-4455A97ACE09}" presName="sibTrans" presStyleCnt="0"/>
      <dgm:spPr/>
    </dgm:pt>
    <dgm:pt modelId="{DEEF86F9-D11E-4A09-9B25-076B24669AD3}" type="pres">
      <dgm:prSet presAssocID="{5BC236FA-8038-4712-B360-65979DDB61E5}" presName="node" presStyleLbl="node1" presStyleIdx="1" presStyleCnt="4" custScaleX="75344" custScaleY="30731" custLinFactNeighborX="-750" custLinFactNeighborY="-4449">
        <dgm:presLayoutVars>
          <dgm:bulletEnabled val="1"/>
        </dgm:presLayoutVars>
      </dgm:prSet>
      <dgm:spPr/>
    </dgm:pt>
    <dgm:pt modelId="{0C7EE93C-0C59-4457-8427-161998D2EDAC}" type="pres">
      <dgm:prSet presAssocID="{17640815-A1FE-478B-B72E-024834294237}" presName="sibTrans" presStyleCnt="0"/>
      <dgm:spPr/>
    </dgm:pt>
    <dgm:pt modelId="{4A342406-D814-4C0E-859C-7AB0D76C9637}" type="pres">
      <dgm:prSet presAssocID="{67A53C29-3947-43EC-95DA-7460792B8510}" presName="node" presStyleLbl="node1" presStyleIdx="2" presStyleCnt="4" custScaleX="81522" custScaleY="43972" custLinFactNeighborX="2751" custLinFactNeighborY="1395">
        <dgm:presLayoutVars>
          <dgm:bulletEnabled val="1"/>
        </dgm:presLayoutVars>
      </dgm:prSet>
      <dgm:spPr/>
    </dgm:pt>
    <dgm:pt modelId="{549360A3-0A87-4AC1-9FE2-D2C4AECBD2B9}" type="pres">
      <dgm:prSet presAssocID="{F59CDDDC-D6A5-433E-947F-BA70CC45A713}" presName="sibTrans" presStyleCnt="0"/>
      <dgm:spPr/>
    </dgm:pt>
    <dgm:pt modelId="{33FAD475-0C1E-4767-A06A-8B6BCC2C0761}" type="pres">
      <dgm:prSet presAssocID="{46C21135-7455-4BF1-AE89-F74EADA3F787}" presName="node" presStyleLbl="node1" presStyleIdx="3" presStyleCnt="4" custScaleX="75445" custScaleY="44300">
        <dgm:presLayoutVars>
          <dgm:bulletEnabled val="1"/>
        </dgm:presLayoutVars>
      </dgm:prSet>
      <dgm:spPr/>
    </dgm:pt>
  </dgm:ptLst>
  <dgm:cxnLst>
    <dgm:cxn modelId="{3ABE0824-DB7B-41D7-B6EC-F3529B4292B6}" type="presOf" srcId="{46C21135-7455-4BF1-AE89-F74EADA3F787}" destId="{33FAD475-0C1E-4767-A06A-8B6BCC2C0761}" srcOrd="0" destOrd="0" presId="urn:microsoft.com/office/officeart/2005/8/layout/default"/>
    <dgm:cxn modelId="{AD04A542-129C-4708-BCBC-6DC78BCFF3E2}" type="presOf" srcId="{13A62532-677C-4C14-AFE5-24C51968E9B2}" destId="{44427054-76CE-46FB-B89E-D0825B4F8C2C}" srcOrd="0" destOrd="0" presId="urn:microsoft.com/office/officeart/2005/8/layout/default"/>
    <dgm:cxn modelId="{D1A0B94B-44CE-4F73-A1C6-82E1CD6B2DC9}" type="presOf" srcId="{1CDDAAA6-9E80-4411-9221-27D2CE6CD1BC}" destId="{705A2A95-895D-41E0-8DF1-69DD4600F24B}" srcOrd="0" destOrd="0" presId="urn:microsoft.com/office/officeart/2005/8/layout/default"/>
    <dgm:cxn modelId="{E2702C53-54F3-457A-8D8A-5F3AED70336C}" srcId="{13A62532-677C-4C14-AFE5-24C51968E9B2}" destId="{5BC236FA-8038-4712-B360-65979DDB61E5}" srcOrd="1" destOrd="0" parTransId="{B3378DD4-4F63-47E8-997E-25810D2556A5}" sibTransId="{17640815-A1FE-478B-B72E-024834294237}"/>
    <dgm:cxn modelId="{4DCEA954-170C-406F-AA96-6434FD84A663}" srcId="{13A62532-677C-4C14-AFE5-24C51968E9B2}" destId="{67A53C29-3947-43EC-95DA-7460792B8510}" srcOrd="2" destOrd="0" parTransId="{52D96D7C-6249-4B10-BA41-2A32B2C73276}" sibTransId="{F59CDDDC-D6A5-433E-947F-BA70CC45A713}"/>
    <dgm:cxn modelId="{5E42047B-6988-4470-A274-18EA1780D993}" srcId="{13A62532-677C-4C14-AFE5-24C51968E9B2}" destId="{1CDDAAA6-9E80-4411-9221-27D2CE6CD1BC}" srcOrd="0" destOrd="0" parTransId="{7E425045-F828-49CE-ACF7-6CEEEB880EA5}" sibTransId="{6043812B-BE7A-4AE1-8B00-4455A97ACE09}"/>
    <dgm:cxn modelId="{2DFB1A83-544B-403F-8695-BA08B507236E}" type="presOf" srcId="{67A53C29-3947-43EC-95DA-7460792B8510}" destId="{4A342406-D814-4C0E-859C-7AB0D76C9637}" srcOrd="0" destOrd="0" presId="urn:microsoft.com/office/officeart/2005/8/layout/default"/>
    <dgm:cxn modelId="{1BDC4AA7-AFA6-4851-87B4-605816785192}" type="presOf" srcId="{5BC236FA-8038-4712-B360-65979DDB61E5}" destId="{DEEF86F9-D11E-4A09-9B25-076B24669AD3}" srcOrd="0" destOrd="0" presId="urn:microsoft.com/office/officeart/2005/8/layout/default"/>
    <dgm:cxn modelId="{AD8C6CD5-5303-4089-8E84-41A3C2D5DEF2}" srcId="{13A62532-677C-4C14-AFE5-24C51968E9B2}" destId="{46C21135-7455-4BF1-AE89-F74EADA3F787}" srcOrd="3" destOrd="0" parTransId="{7ABA6FF6-65AA-45D5-8C68-2D4230F58F9C}" sibTransId="{C301A45D-CD68-40D3-8DE1-72B5CB79CBA8}"/>
    <dgm:cxn modelId="{6FBA8800-8EEE-435D-AE8F-1E877892E3F2}" type="presParOf" srcId="{44427054-76CE-46FB-B89E-D0825B4F8C2C}" destId="{705A2A95-895D-41E0-8DF1-69DD4600F24B}" srcOrd="0" destOrd="0" presId="urn:microsoft.com/office/officeart/2005/8/layout/default"/>
    <dgm:cxn modelId="{E5E73429-DDEB-4C65-94D7-D6B527C506D6}" type="presParOf" srcId="{44427054-76CE-46FB-B89E-D0825B4F8C2C}" destId="{2DBFF850-E20D-4B1D-B08B-116311A9B727}" srcOrd="1" destOrd="0" presId="urn:microsoft.com/office/officeart/2005/8/layout/default"/>
    <dgm:cxn modelId="{E684E979-41CB-4038-AED8-53BE933675CE}" type="presParOf" srcId="{44427054-76CE-46FB-B89E-D0825B4F8C2C}" destId="{DEEF86F9-D11E-4A09-9B25-076B24669AD3}" srcOrd="2" destOrd="0" presId="urn:microsoft.com/office/officeart/2005/8/layout/default"/>
    <dgm:cxn modelId="{EAE1E49F-3B7B-4E71-A7FE-CA281EF44997}" type="presParOf" srcId="{44427054-76CE-46FB-B89E-D0825B4F8C2C}" destId="{0C7EE93C-0C59-4457-8427-161998D2EDAC}" srcOrd="3" destOrd="0" presId="urn:microsoft.com/office/officeart/2005/8/layout/default"/>
    <dgm:cxn modelId="{6249EF89-07D6-449B-9D3C-B86F6D8BEDA1}" type="presParOf" srcId="{44427054-76CE-46FB-B89E-D0825B4F8C2C}" destId="{4A342406-D814-4C0E-859C-7AB0D76C9637}" srcOrd="4" destOrd="0" presId="urn:microsoft.com/office/officeart/2005/8/layout/default"/>
    <dgm:cxn modelId="{4AEA7937-FB39-4091-A5DD-A97CEAB5F186}" type="presParOf" srcId="{44427054-76CE-46FB-B89E-D0825B4F8C2C}" destId="{549360A3-0A87-4AC1-9FE2-D2C4AECBD2B9}" srcOrd="5" destOrd="0" presId="urn:microsoft.com/office/officeart/2005/8/layout/default"/>
    <dgm:cxn modelId="{69055C74-20F0-477F-B24E-1B81A27D4286}" type="presParOf" srcId="{44427054-76CE-46FB-B89E-D0825B4F8C2C}" destId="{33FAD475-0C1E-4767-A06A-8B6BCC2C0761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4DE4592-A987-4625-843F-A055365B02BC}" type="doc">
      <dgm:prSet loTypeId="urn:microsoft.com/office/officeart/2008/layout/LinedList" loCatId="list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021D9DBD-4431-4BAA-AE62-6B81C77ED399}">
      <dgm:prSet/>
      <dgm:spPr/>
      <dgm:t>
        <a:bodyPr/>
        <a:lstStyle/>
        <a:p>
          <a:endParaRPr lang="en-US" b="1" i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8A832F4-7809-457B-A8C9-7EAE87E53C8B}" type="parTrans" cxnId="{A4CF78CF-A4CF-4AF6-B041-940BD8789262}">
      <dgm:prSet/>
      <dgm:spPr/>
      <dgm:t>
        <a:bodyPr/>
        <a:lstStyle/>
        <a:p>
          <a:endParaRPr lang="en-US"/>
        </a:p>
      </dgm:t>
    </dgm:pt>
    <dgm:pt modelId="{1517E125-43A3-4B27-B683-74A9FF7A2A25}" type="sibTrans" cxnId="{A4CF78CF-A4CF-4AF6-B041-940BD8789262}">
      <dgm:prSet/>
      <dgm:spPr/>
      <dgm:t>
        <a:bodyPr/>
        <a:lstStyle/>
        <a:p>
          <a:endParaRPr lang="en-US"/>
        </a:p>
      </dgm:t>
    </dgm:pt>
    <dgm:pt modelId="{FADACF93-3417-40DA-B4FA-D580B75F066D}">
      <dgm:prSet custT="1"/>
      <dgm:spPr/>
      <dgm:t>
        <a:bodyPr/>
        <a:lstStyle/>
        <a:p>
          <a:pPr algn="l"/>
          <a:endParaRPr lang="en-US" sz="1800" i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44BC06E1-C5D3-42D1-A6AE-1DE749A14492}" type="parTrans" cxnId="{743966CF-FCC1-41FC-908E-A4535A27CE69}">
      <dgm:prSet/>
      <dgm:spPr/>
      <dgm:t>
        <a:bodyPr/>
        <a:lstStyle/>
        <a:p>
          <a:endParaRPr lang="en-US"/>
        </a:p>
      </dgm:t>
    </dgm:pt>
    <dgm:pt modelId="{0FA3D710-94C8-4D02-9AA2-0A24AD22F2D5}" type="sibTrans" cxnId="{743966CF-FCC1-41FC-908E-A4535A27CE69}">
      <dgm:prSet/>
      <dgm:spPr/>
      <dgm:t>
        <a:bodyPr/>
        <a:lstStyle/>
        <a:p>
          <a:endParaRPr lang="en-US"/>
        </a:p>
      </dgm:t>
    </dgm:pt>
    <dgm:pt modelId="{196E52B8-F82F-4139-84AC-7D757D801DAD}">
      <dgm:prSet custT="1"/>
      <dgm:spPr/>
      <dgm:t>
        <a:bodyPr/>
        <a:lstStyle/>
        <a:p>
          <a:pPr algn="l"/>
          <a:endParaRPr lang="en-US" sz="1800" i="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algn="l"/>
          <a:r>
            <a:rPr lang="en-US" sz="2000" i="0" dirty="0">
              <a:latin typeface="Segoe UI" panose="020B0502040204020203" pitchFamily="34" charset="0"/>
              <a:cs typeface="Segoe UI" panose="020B0502040204020203" pitchFamily="34" charset="0"/>
            </a:rPr>
            <a:t>Frontend MVP + governance tools</a:t>
          </a:r>
        </a:p>
      </dgm:t>
    </dgm:pt>
    <dgm:pt modelId="{395F279F-B0EF-40F8-B551-7EDEA096378E}" type="parTrans" cxnId="{97F52643-1ACA-4AC1-A828-040832E4EE7A}">
      <dgm:prSet/>
      <dgm:spPr/>
      <dgm:t>
        <a:bodyPr/>
        <a:lstStyle/>
        <a:p>
          <a:endParaRPr lang="en-US"/>
        </a:p>
      </dgm:t>
    </dgm:pt>
    <dgm:pt modelId="{BACF3D14-4DF0-49C9-8E4E-BBCCCFEE5751}" type="sibTrans" cxnId="{97F52643-1ACA-4AC1-A828-040832E4EE7A}">
      <dgm:prSet/>
      <dgm:spPr/>
      <dgm:t>
        <a:bodyPr/>
        <a:lstStyle/>
        <a:p>
          <a:endParaRPr lang="en-US"/>
        </a:p>
      </dgm:t>
    </dgm:pt>
    <dgm:pt modelId="{305D3D34-FC1F-4EA4-A56A-BE49BB647A16}">
      <dgm:prSet custT="1"/>
      <dgm:spPr/>
      <dgm:t>
        <a:bodyPr/>
        <a:lstStyle/>
        <a:p>
          <a:pPr algn="l"/>
          <a:endParaRPr lang="en-US" sz="1800" i="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algn="l"/>
          <a:r>
            <a:rPr lang="en-US" sz="2000" i="0" dirty="0">
              <a:latin typeface="Segoe UI" panose="020B0502040204020203" pitchFamily="34" charset="0"/>
              <a:cs typeface="Segoe UI" panose="020B0502040204020203" pitchFamily="34" charset="0"/>
            </a:rPr>
            <a:t>Token-gated pilot launch</a:t>
          </a:r>
          <a:endParaRPr lang="en-US" sz="2000" b="0" i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EA7380DC-CA00-4095-A922-348ACB3450FF}" type="parTrans" cxnId="{0B634A8B-5949-4F7A-B379-7BE973DABCB6}">
      <dgm:prSet/>
      <dgm:spPr/>
      <dgm:t>
        <a:bodyPr/>
        <a:lstStyle/>
        <a:p>
          <a:endParaRPr lang="en-US"/>
        </a:p>
      </dgm:t>
    </dgm:pt>
    <dgm:pt modelId="{F72213E1-87F3-4CF8-A657-6F8CB205EF73}" type="sibTrans" cxnId="{0B634A8B-5949-4F7A-B379-7BE973DABCB6}">
      <dgm:prSet/>
      <dgm:spPr/>
      <dgm:t>
        <a:bodyPr/>
        <a:lstStyle/>
        <a:p>
          <a:endParaRPr lang="en-US"/>
        </a:p>
      </dgm:t>
    </dgm:pt>
    <dgm:pt modelId="{736919F5-C168-48A3-9094-320BDD82CFAA}">
      <dgm:prSet/>
      <dgm:spPr/>
      <dgm:t>
        <a:bodyPr/>
        <a:lstStyle/>
        <a:p>
          <a:endParaRPr lang="en-US" dirty="0"/>
        </a:p>
      </dgm:t>
    </dgm:pt>
    <dgm:pt modelId="{EFE9ECA1-B308-467C-8596-B149FFAE6E7E}" type="parTrans" cxnId="{3921AA20-C1C6-40B1-B0C1-51EC773A9E8C}">
      <dgm:prSet/>
      <dgm:spPr/>
      <dgm:t>
        <a:bodyPr/>
        <a:lstStyle/>
        <a:p>
          <a:endParaRPr lang="en-US"/>
        </a:p>
      </dgm:t>
    </dgm:pt>
    <dgm:pt modelId="{1EB689B5-DEF3-4E61-8AC7-031913F43D13}" type="sibTrans" cxnId="{3921AA20-C1C6-40B1-B0C1-51EC773A9E8C}">
      <dgm:prSet/>
      <dgm:spPr/>
      <dgm:t>
        <a:bodyPr/>
        <a:lstStyle/>
        <a:p>
          <a:endParaRPr lang="en-US"/>
        </a:p>
      </dgm:t>
    </dgm:pt>
    <dgm:pt modelId="{0DBA8D14-4A89-45B8-9E4A-B7E43CDA4F1F}" type="pres">
      <dgm:prSet presAssocID="{E4DE4592-A987-4625-843F-A055365B02BC}" presName="vert0" presStyleCnt="0">
        <dgm:presLayoutVars>
          <dgm:dir/>
          <dgm:animOne val="branch"/>
          <dgm:animLvl val="lvl"/>
        </dgm:presLayoutVars>
      </dgm:prSet>
      <dgm:spPr/>
    </dgm:pt>
    <dgm:pt modelId="{049524C5-2EF2-442C-9745-762A8626E7F9}" type="pres">
      <dgm:prSet presAssocID="{736919F5-C168-48A3-9094-320BDD82CFAA}" presName="thickLine" presStyleLbl="alignNode1" presStyleIdx="0" presStyleCnt="5"/>
      <dgm:spPr/>
    </dgm:pt>
    <dgm:pt modelId="{C1F33594-3E16-4E4A-8380-440C053BD40B}" type="pres">
      <dgm:prSet presAssocID="{736919F5-C168-48A3-9094-320BDD82CFAA}" presName="horz1" presStyleCnt="0"/>
      <dgm:spPr/>
    </dgm:pt>
    <dgm:pt modelId="{07211B99-0779-4FAB-8994-7A7B2F1B069E}" type="pres">
      <dgm:prSet presAssocID="{736919F5-C168-48A3-9094-320BDD82CFAA}" presName="tx1" presStyleLbl="revTx" presStyleIdx="0" presStyleCnt="5"/>
      <dgm:spPr/>
    </dgm:pt>
    <dgm:pt modelId="{34B0FFC8-A975-4D15-A724-115E5CA4E107}" type="pres">
      <dgm:prSet presAssocID="{736919F5-C168-48A3-9094-320BDD82CFAA}" presName="vert1" presStyleCnt="0"/>
      <dgm:spPr/>
    </dgm:pt>
    <dgm:pt modelId="{34C121A4-6097-495E-87D8-D656C120344B}" type="pres">
      <dgm:prSet presAssocID="{021D9DBD-4431-4BAA-AE62-6B81C77ED399}" presName="thickLine" presStyleLbl="alignNode1" presStyleIdx="1" presStyleCnt="5" custLinFactY="100000" custLinFactNeighborX="907" custLinFactNeighborY="194220"/>
      <dgm:spPr/>
    </dgm:pt>
    <dgm:pt modelId="{FD9D84CA-9523-4EE2-8187-469C65FD7143}" type="pres">
      <dgm:prSet presAssocID="{021D9DBD-4431-4BAA-AE62-6B81C77ED399}" presName="horz1" presStyleCnt="0"/>
      <dgm:spPr/>
    </dgm:pt>
    <dgm:pt modelId="{9C64C301-1736-47DC-A50B-8A1255822010}" type="pres">
      <dgm:prSet presAssocID="{021D9DBD-4431-4BAA-AE62-6B81C77ED399}" presName="tx1" presStyleLbl="revTx" presStyleIdx="1" presStyleCnt="5"/>
      <dgm:spPr/>
    </dgm:pt>
    <dgm:pt modelId="{7BF4727E-FE4D-4080-A650-AD0C31F1C650}" type="pres">
      <dgm:prSet presAssocID="{021D9DBD-4431-4BAA-AE62-6B81C77ED399}" presName="vert1" presStyleCnt="0"/>
      <dgm:spPr/>
    </dgm:pt>
    <dgm:pt modelId="{B9B2943B-87CB-4D1A-A17E-22A402BD5AD7}" type="pres">
      <dgm:prSet presAssocID="{FADACF93-3417-40DA-B4FA-D580B75F066D}" presName="thickLine" presStyleLbl="alignNode1" presStyleIdx="2" presStyleCnt="5" custLinFactNeighborY="-49080"/>
      <dgm:spPr/>
    </dgm:pt>
    <dgm:pt modelId="{2E5E04AA-EBF2-46C4-AB84-278C53578331}" type="pres">
      <dgm:prSet presAssocID="{FADACF93-3417-40DA-B4FA-D580B75F066D}" presName="horz1" presStyleCnt="0"/>
      <dgm:spPr/>
    </dgm:pt>
    <dgm:pt modelId="{6377125C-362B-46FC-A12C-BAA7FEF8753E}" type="pres">
      <dgm:prSet presAssocID="{FADACF93-3417-40DA-B4FA-D580B75F066D}" presName="tx1" presStyleLbl="revTx" presStyleIdx="2" presStyleCnt="5"/>
      <dgm:spPr/>
    </dgm:pt>
    <dgm:pt modelId="{BF0CB701-7068-45D8-9461-42C1105AE836}" type="pres">
      <dgm:prSet presAssocID="{FADACF93-3417-40DA-B4FA-D580B75F066D}" presName="vert1" presStyleCnt="0"/>
      <dgm:spPr/>
    </dgm:pt>
    <dgm:pt modelId="{50D877D4-B7DB-4CE1-9E7D-D71A64E9106F}" type="pres">
      <dgm:prSet presAssocID="{196E52B8-F82F-4139-84AC-7D757D801DAD}" presName="thickLine" presStyleLbl="alignNode1" presStyleIdx="3" presStyleCnt="5" custLinFactY="-129466" custLinFactNeighborY="-200000"/>
      <dgm:spPr/>
    </dgm:pt>
    <dgm:pt modelId="{EC6BA43B-0157-46C0-A6FC-244B8967607E}" type="pres">
      <dgm:prSet presAssocID="{196E52B8-F82F-4139-84AC-7D757D801DAD}" presName="horz1" presStyleCnt="0"/>
      <dgm:spPr/>
    </dgm:pt>
    <dgm:pt modelId="{FE6F7622-87E6-44DE-BD9F-D356EACB6571}" type="pres">
      <dgm:prSet presAssocID="{196E52B8-F82F-4139-84AC-7D757D801DAD}" presName="tx1" presStyleLbl="revTx" presStyleIdx="3" presStyleCnt="5" custScaleX="100392" custScaleY="154126"/>
      <dgm:spPr/>
    </dgm:pt>
    <dgm:pt modelId="{CC6C24B8-8E3D-4D77-8C5B-3C049A6B33F1}" type="pres">
      <dgm:prSet presAssocID="{196E52B8-F82F-4139-84AC-7D757D801DAD}" presName="vert1" presStyleCnt="0"/>
      <dgm:spPr/>
    </dgm:pt>
    <dgm:pt modelId="{17565E73-40DF-4057-8B69-19541B382045}" type="pres">
      <dgm:prSet presAssocID="{305D3D34-FC1F-4EA4-A56A-BE49BB647A16}" presName="thickLine" presStyleLbl="alignNode1" presStyleIdx="4" presStyleCnt="5"/>
      <dgm:spPr/>
    </dgm:pt>
    <dgm:pt modelId="{5513CC99-248F-4465-9716-5E5003530865}" type="pres">
      <dgm:prSet presAssocID="{305D3D34-FC1F-4EA4-A56A-BE49BB647A16}" presName="horz1" presStyleCnt="0"/>
      <dgm:spPr/>
    </dgm:pt>
    <dgm:pt modelId="{0E51E03F-E29C-49A6-96FE-810AFE32D6D2}" type="pres">
      <dgm:prSet presAssocID="{305D3D34-FC1F-4EA4-A56A-BE49BB647A16}" presName="tx1" presStyleLbl="revTx" presStyleIdx="4" presStyleCnt="5" custScaleY="166575"/>
      <dgm:spPr/>
    </dgm:pt>
    <dgm:pt modelId="{529078E2-9BC5-4F76-B3A4-C6150C219179}" type="pres">
      <dgm:prSet presAssocID="{305D3D34-FC1F-4EA4-A56A-BE49BB647A16}" presName="vert1" presStyleCnt="0"/>
      <dgm:spPr/>
    </dgm:pt>
  </dgm:ptLst>
  <dgm:cxnLst>
    <dgm:cxn modelId="{448B1B12-A260-41CF-B364-AFECB61A550A}" type="presOf" srcId="{196E52B8-F82F-4139-84AC-7D757D801DAD}" destId="{FE6F7622-87E6-44DE-BD9F-D356EACB6571}" srcOrd="0" destOrd="0" presId="urn:microsoft.com/office/officeart/2008/layout/LinedList"/>
    <dgm:cxn modelId="{3921AA20-C1C6-40B1-B0C1-51EC773A9E8C}" srcId="{E4DE4592-A987-4625-843F-A055365B02BC}" destId="{736919F5-C168-48A3-9094-320BDD82CFAA}" srcOrd="0" destOrd="0" parTransId="{EFE9ECA1-B308-467C-8596-B149FFAE6E7E}" sibTransId="{1EB689B5-DEF3-4E61-8AC7-031913F43D13}"/>
    <dgm:cxn modelId="{BD33B634-A523-44AA-A5B1-52D82433E1B2}" type="presOf" srcId="{FADACF93-3417-40DA-B4FA-D580B75F066D}" destId="{6377125C-362B-46FC-A12C-BAA7FEF8753E}" srcOrd="0" destOrd="0" presId="urn:microsoft.com/office/officeart/2008/layout/LinedList"/>
    <dgm:cxn modelId="{97F52643-1ACA-4AC1-A828-040832E4EE7A}" srcId="{E4DE4592-A987-4625-843F-A055365B02BC}" destId="{196E52B8-F82F-4139-84AC-7D757D801DAD}" srcOrd="3" destOrd="0" parTransId="{395F279F-B0EF-40F8-B551-7EDEA096378E}" sibTransId="{BACF3D14-4DF0-49C9-8E4E-BBCCCFEE5751}"/>
    <dgm:cxn modelId="{2FB6E056-843E-40D1-BAD0-96B13DE049C5}" type="presOf" srcId="{736919F5-C168-48A3-9094-320BDD82CFAA}" destId="{07211B99-0779-4FAB-8994-7A7B2F1B069E}" srcOrd="0" destOrd="0" presId="urn:microsoft.com/office/officeart/2008/layout/LinedList"/>
    <dgm:cxn modelId="{CB69975A-0255-4362-A44F-ADF8F6058592}" type="presOf" srcId="{021D9DBD-4431-4BAA-AE62-6B81C77ED399}" destId="{9C64C301-1736-47DC-A50B-8A1255822010}" srcOrd="0" destOrd="0" presId="urn:microsoft.com/office/officeart/2008/layout/LinedList"/>
    <dgm:cxn modelId="{0B634A8B-5949-4F7A-B379-7BE973DABCB6}" srcId="{E4DE4592-A987-4625-843F-A055365B02BC}" destId="{305D3D34-FC1F-4EA4-A56A-BE49BB647A16}" srcOrd="4" destOrd="0" parTransId="{EA7380DC-CA00-4095-A922-348ACB3450FF}" sibTransId="{F72213E1-87F3-4CF8-A657-6F8CB205EF73}"/>
    <dgm:cxn modelId="{743966CF-FCC1-41FC-908E-A4535A27CE69}" srcId="{E4DE4592-A987-4625-843F-A055365B02BC}" destId="{FADACF93-3417-40DA-B4FA-D580B75F066D}" srcOrd="2" destOrd="0" parTransId="{44BC06E1-C5D3-42D1-A6AE-1DE749A14492}" sibTransId="{0FA3D710-94C8-4D02-9AA2-0A24AD22F2D5}"/>
    <dgm:cxn modelId="{A4CF78CF-A4CF-4AF6-B041-940BD8789262}" srcId="{E4DE4592-A987-4625-843F-A055365B02BC}" destId="{021D9DBD-4431-4BAA-AE62-6B81C77ED399}" srcOrd="1" destOrd="0" parTransId="{A8A832F4-7809-457B-A8C9-7EAE87E53C8B}" sibTransId="{1517E125-43A3-4B27-B683-74A9FF7A2A25}"/>
    <dgm:cxn modelId="{956651E9-86ED-4244-B665-91024A610776}" type="presOf" srcId="{305D3D34-FC1F-4EA4-A56A-BE49BB647A16}" destId="{0E51E03F-E29C-49A6-96FE-810AFE32D6D2}" srcOrd="0" destOrd="0" presId="urn:microsoft.com/office/officeart/2008/layout/LinedList"/>
    <dgm:cxn modelId="{433126F7-D73B-45DF-9E2E-1B7CC9176F9C}" type="presOf" srcId="{E4DE4592-A987-4625-843F-A055365B02BC}" destId="{0DBA8D14-4A89-45B8-9E4A-B7E43CDA4F1F}" srcOrd="0" destOrd="0" presId="urn:microsoft.com/office/officeart/2008/layout/LinedList"/>
    <dgm:cxn modelId="{6BA3C174-BE84-4282-AA84-676C52B11319}" type="presParOf" srcId="{0DBA8D14-4A89-45B8-9E4A-B7E43CDA4F1F}" destId="{049524C5-2EF2-442C-9745-762A8626E7F9}" srcOrd="0" destOrd="0" presId="urn:microsoft.com/office/officeart/2008/layout/LinedList"/>
    <dgm:cxn modelId="{E4F89098-B892-4C13-86A1-58F02DECB912}" type="presParOf" srcId="{0DBA8D14-4A89-45B8-9E4A-B7E43CDA4F1F}" destId="{C1F33594-3E16-4E4A-8380-440C053BD40B}" srcOrd="1" destOrd="0" presId="urn:microsoft.com/office/officeart/2008/layout/LinedList"/>
    <dgm:cxn modelId="{C9DC0FEC-728F-4B2F-BA2E-9BBC00DA1CF4}" type="presParOf" srcId="{C1F33594-3E16-4E4A-8380-440C053BD40B}" destId="{07211B99-0779-4FAB-8994-7A7B2F1B069E}" srcOrd="0" destOrd="0" presId="urn:microsoft.com/office/officeart/2008/layout/LinedList"/>
    <dgm:cxn modelId="{A660BEF7-50F6-4F03-99FF-4D451E678FF2}" type="presParOf" srcId="{C1F33594-3E16-4E4A-8380-440C053BD40B}" destId="{34B0FFC8-A975-4D15-A724-115E5CA4E107}" srcOrd="1" destOrd="0" presId="urn:microsoft.com/office/officeart/2008/layout/LinedList"/>
    <dgm:cxn modelId="{91073CA7-0B99-44B9-8C52-2F361F1E198E}" type="presParOf" srcId="{0DBA8D14-4A89-45B8-9E4A-B7E43CDA4F1F}" destId="{34C121A4-6097-495E-87D8-D656C120344B}" srcOrd="2" destOrd="0" presId="urn:microsoft.com/office/officeart/2008/layout/LinedList"/>
    <dgm:cxn modelId="{D183AE72-6DBC-4F6D-AB69-5D7EC47BE29E}" type="presParOf" srcId="{0DBA8D14-4A89-45B8-9E4A-B7E43CDA4F1F}" destId="{FD9D84CA-9523-4EE2-8187-469C65FD7143}" srcOrd="3" destOrd="0" presId="urn:microsoft.com/office/officeart/2008/layout/LinedList"/>
    <dgm:cxn modelId="{D04ED7AF-4D5F-4E76-9C85-16736BDD3657}" type="presParOf" srcId="{FD9D84CA-9523-4EE2-8187-469C65FD7143}" destId="{9C64C301-1736-47DC-A50B-8A1255822010}" srcOrd="0" destOrd="0" presId="urn:microsoft.com/office/officeart/2008/layout/LinedList"/>
    <dgm:cxn modelId="{8664492E-B714-4F9F-8789-4724A44AD73F}" type="presParOf" srcId="{FD9D84CA-9523-4EE2-8187-469C65FD7143}" destId="{7BF4727E-FE4D-4080-A650-AD0C31F1C650}" srcOrd="1" destOrd="0" presId="urn:microsoft.com/office/officeart/2008/layout/LinedList"/>
    <dgm:cxn modelId="{1A776E5F-1192-4770-8768-D08A8E39F4AD}" type="presParOf" srcId="{0DBA8D14-4A89-45B8-9E4A-B7E43CDA4F1F}" destId="{B9B2943B-87CB-4D1A-A17E-22A402BD5AD7}" srcOrd="4" destOrd="0" presId="urn:microsoft.com/office/officeart/2008/layout/LinedList"/>
    <dgm:cxn modelId="{94C2B7F6-891C-4574-BF1C-260275109058}" type="presParOf" srcId="{0DBA8D14-4A89-45B8-9E4A-B7E43CDA4F1F}" destId="{2E5E04AA-EBF2-46C4-AB84-278C53578331}" srcOrd="5" destOrd="0" presId="urn:microsoft.com/office/officeart/2008/layout/LinedList"/>
    <dgm:cxn modelId="{175D40E3-1B5F-4D67-9911-CF2A7AB5D8CB}" type="presParOf" srcId="{2E5E04AA-EBF2-46C4-AB84-278C53578331}" destId="{6377125C-362B-46FC-A12C-BAA7FEF8753E}" srcOrd="0" destOrd="0" presId="urn:microsoft.com/office/officeart/2008/layout/LinedList"/>
    <dgm:cxn modelId="{266FD8E8-CAE1-4AFD-9DA7-614A8310C7A4}" type="presParOf" srcId="{2E5E04AA-EBF2-46C4-AB84-278C53578331}" destId="{BF0CB701-7068-45D8-9461-42C1105AE836}" srcOrd="1" destOrd="0" presId="urn:microsoft.com/office/officeart/2008/layout/LinedList"/>
    <dgm:cxn modelId="{BFE342D0-A9E5-43C9-8425-307E4D509415}" type="presParOf" srcId="{0DBA8D14-4A89-45B8-9E4A-B7E43CDA4F1F}" destId="{50D877D4-B7DB-4CE1-9E7D-D71A64E9106F}" srcOrd="6" destOrd="0" presId="urn:microsoft.com/office/officeart/2008/layout/LinedList"/>
    <dgm:cxn modelId="{C1A9A3B2-40E3-4EFD-A414-5D9481B92379}" type="presParOf" srcId="{0DBA8D14-4A89-45B8-9E4A-B7E43CDA4F1F}" destId="{EC6BA43B-0157-46C0-A6FC-244B8967607E}" srcOrd="7" destOrd="0" presId="urn:microsoft.com/office/officeart/2008/layout/LinedList"/>
    <dgm:cxn modelId="{BE963E8F-994F-40E7-9BEE-11036A5A8238}" type="presParOf" srcId="{EC6BA43B-0157-46C0-A6FC-244B8967607E}" destId="{FE6F7622-87E6-44DE-BD9F-D356EACB6571}" srcOrd="0" destOrd="0" presId="urn:microsoft.com/office/officeart/2008/layout/LinedList"/>
    <dgm:cxn modelId="{3A8F5C56-4D81-41E2-A67E-680588C33613}" type="presParOf" srcId="{EC6BA43B-0157-46C0-A6FC-244B8967607E}" destId="{CC6C24B8-8E3D-4D77-8C5B-3C049A6B33F1}" srcOrd="1" destOrd="0" presId="urn:microsoft.com/office/officeart/2008/layout/LinedList"/>
    <dgm:cxn modelId="{9196B334-4898-40CC-ADAE-FCE4CC9D207C}" type="presParOf" srcId="{0DBA8D14-4A89-45B8-9E4A-B7E43CDA4F1F}" destId="{17565E73-40DF-4057-8B69-19541B382045}" srcOrd="8" destOrd="0" presId="urn:microsoft.com/office/officeart/2008/layout/LinedList"/>
    <dgm:cxn modelId="{842AE9E9-20A9-4A3E-80B0-2E27CCFEA8C2}" type="presParOf" srcId="{0DBA8D14-4A89-45B8-9E4A-B7E43CDA4F1F}" destId="{5513CC99-248F-4465-9716-5E5003530865}" srcOrd="9" destOrd="0" presId="urn:microsoft.com/office/officeart/2008/layout/LinedList"/>
    <dgm:cxn modelId="{C654E12A-C93C-4F40-8C8C-158E06EF7F10}" type="presParOf" srcId="{5513CC99-248F-4465-9716-5E5003530865}" destId="{0E51E03F-E29C-49A6-96FE-810AFE32D6D2}" srcOrd="0" destOrd="0" presId="urn:microsoft.com/office/officeart/2008/layout/LinedList"/>
    <dgm:cxn modelId="{CD0A84E4-30C5-4E81-841F-8F2514389953}" type="presParOf" srcId="{5513CC99-248F-4465-9716-5E5003530865}" destId="{529078E2-9BC5-4F76-B3A4-C6150C219179}" srcOrd="1" destOrd="0" presId="urn:microsoft.com/office/officeart/2008/layout/Lined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E9D9F7-C7F4-449B-B707-A0AAC93AA6B2}">
      <dsp:nvSpPr>
        <dsp:cNvPr id="0" name=""/>
        <dsp:cNvSpPr/>
      </dsp:nvSpPr>
      <dsp:spPr>
        <a:xfrm>
          <a:off x="0" y="39"/>
          <a:ext cx="4369254" cy="1070242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Segoe UI" panose="020B0502040204020203" pitchFamily="34" charset="0"/>
              <a:cs typeface="Segoe UI" panose="020B0502040204020203" pitchFamily="34" charset="0"/>
            </a:rPr>
            <a:t>DomainDAO.x = AI-enhanced, DAO-powered identity infrastructure</a:t>
          </a:r>
          <a:endParaRPr lang="en-US" sz="1800" b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52245" y="52284"/>
        <a:ext cx="4264764" cy="965752"/>
      </dsp:txXfrm>
    </dsp:sp>
    <dsp:sp modelId="{670746B1-95F8-4488-895E-B0073D504FD8}">
      <dsp:nvSpPr>
        <dsp:cNvPr id="0" name=""/>
        <dsp:cNvSpPr/>
      </dsp:nvSpPr>
      <dsp:spPr>
        <a:xfrm>
          <a:off x="0" y="1136522"/>
          <a:ext cx="4369254" cy="1013213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Segoe UI" panose="020B0502040204020203" pitchFamily="34" charset="0"/>
              <a:cs typeface="Segoe UI" panose="020B0502040204020203" pitchFamily="34" charset="0"/>
            </a:rPr>
            <a:t>ChainGPT-powered valuation + classification</a:t>
          </a:r>
          <a:endParaRPr lang="en-US" sz="1800" b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49461" y="1185983"/>
        <a:ext cx="4270332" cy="914291"/>
      </dsp:txXfrm>
    </dsp:sp>
    <dsp:sp modelId="{48046F89-809E-42A2-AE87-B838BF77C6FF}">
      <dsp:nvSpPr>
        <dsp:cNvPr id="0" name=""/>
        <dsp:cNvSpPr/>
      </dsp:nvSpPr>
      <dsp:spPr>
        <a:xfrm>
          <a:off x="0" y="2215975"/>
          <a:ext cx="4369254" cy="766935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Segoe UI" panose="020B0502040204020203" pitchFamily="34" charset="0"/>
              <a:cs typeface="Segoe UI" panose="020B0502040204020203" pitchFamily="34" charset="0"/>
            </a:rPr>
            <a:t>Token-gated communities tied to domain NFTs</a:t>
          </a:r>
          <a:endParaRPr lang="en-US" sz="1800" b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37439" y="2253414"/>
        <a:ext cx="4294376" cy="692057"/>
      </dsp:txXfrm>
    </dsp:sp>
    <dsp:sp modelId="{F1D4E6A0-3642-4AF5-B884-CE71A84B00FC}">
      <dsp:nvSpPr>
        <dsp:cNvPr id="0" name=""/>
        <dsp:cNvSpPr/>
      </dsp:nvSpPr>
      <dsp:spPr>
        <a:xfrm>
          <a:off x="0" y="3049150"/>
          <a:ext cx="4369254" cy="766935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Segoe UI" panose="020B0502040204020203" pitchFamily="34" charset="0"/>
              <a:cs typeface="Segoe UI" panose="020B0502040204020203" pitchFamily="34" charset="0"/>
            </a:rPr>
            <a:t>AI-generated governance proposals</a:t>
          </a:r>
          <a:endParaRPr lang="en-US" sz="1800" b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37439" y="3086589"/>
        <a:ext cx="4294376" cy="692057"/>
      </dsp:txXfrm>
    </dsp:sp>
    <dsp:sp modelId="{3E7CEC0C-2298-44FE-AAC5-3C7D523A1139}">
      <dsp:nvSpPr>
        <dsp:cNvPr id="0" name=""/>
        <dsp:cNvSpPr/>
      </dsp:nvSpPr>
      <dsp:spPr>
        <a:xfrm>
          <a:off x="0" y="3882325"/>
          <a:ext cx="4369254" cy="766935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Segoe UI" panose="020B0502040204020203" pitchFamily="34" charset="0"/>
              <a:cs typeface="Segoe UI" panose="020B0502040204020203" pitchFamily="34" charset="0"/>
            </a:rPr>
            <a:t>Cross-chain portable identities</a:t>
          </a:r>
        </a:p>
      </dsp:txBody>
      <dsp:txXfrm>
        <a:off x="37439" y="3919764"/>
        <a:ext cx="4294376" cy="6920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83BCBC-FFCD-4534-9C1E-00D4DB66866E}">
      <dsp:nvSpPr>
        <dsp:cNvPr id="0" name=""/>
        <dsp:cNvSpPr/>
      </dsp:nvSpPr>
      <dsp:spPr>
        <a:xfrm>
          <a:off x="0" y="531"/>
          <a:ext cx="500513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B8AEECF-59AF-4FA0-BF82-B471AFD97E03}">
      <dsp:nvSpPr>
        <dsp:cNvPr id="0" name=""/>
        <dsp:cNvSpPr/>
      </dsp:nvSpPr>
      <dsp:spPr>
        <a:xfrm>
          <a:off x="0" y="531"/>
          <a:ext cx="5005137" cy="870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🌍 $610+ .AI domains (2025)</a:t>
          </a:r>
        </a:p>
      </dsp:txBody>
      <dsp:txXfrm>
        <a:off x="0" y="531"/>
        <a:ext cx="5005137" cy="870054"/>
      </dsp:txXfrm>
    </dsp:sp>
    <dsp:sp modelId="{8EDF3B1B-5CE8-4551-99A5-8A83E3680625}">
      <dsp:nvSpPr>
        <dsp:cNvPr id="0" name=""/>
        <dsp:cNvSpPr/>
      </dsp:nvSpPr>
      <dsp:spPr>
        <a:xfrm>
          <a:off x="0" y="870586"/>
          <a:ext cx="500513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ABDB38A-337B-4ADA-AF0D-D332462DD19B}">
      <dsp:nvSpPr>
        <dsp:cNvPr id="0" name=""/>
        <dsp:cNvSpPr/>
      </dsp:nvSpPr>
      <dsp:spPr>
        <a:xfrm>
          <a:off x="0" y="870586"/>
          <a:ext cx="5005137" cy="870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🤖 </a:t>
          </a:r>
          <a:r>
            <a:rPr lang="en-US" sz="2400" b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$400B+ AI industry (2027)</a:t>
          </a:r>
          <a:endParaRPr lang="en-US" sz="2000" kern="1200" baseline="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0" y="870586"/>
        <a:ext cx="5005137" cy="870054"/>
      </dsp:txXfrm>
    </dsp:sp>
    <dsp:sp modelId="{CE7CC07A-541D-4CE3-AD34-22CD261F415C}">
      <dsp:nvSpPr>
        <dsp:cNvPr id="0" name=""/>
        <dsp:cNvSpPr/>
      </dsp:nvSpPr>
      <dsp:spPr>
        <a:xfrm>
          <a:off x="0" y="1740641"/>
          <a:ext cx="500513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8C9E6BB-FC17-416F-B280-9D277BE31946}">
      <dsp:nvSpPr>
        <dsp:cNvPr id="0" name=""/>
        <dsp:cNvSpPr/>
      </dsp:nvSpPr>
      <dsp:spPr>
        <a:xfrm>
          <a:off x="0" y="1740641"/>
          <a:ext cx="5005137" cy="870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$22B+ domain market</a:t>
          </a:r>
          <a:endParaRPr lang="en-US" sz="2400" b="0" kern="1200" dirty="0"/>
        </a:p>
      </dsp:txBody>
      <dsp:txXfrm>
        <a:off x="0" y="1740641"/>
        <a:ext cx="5005137" cy="870054"/>
      </dsp:txXfrm>
    </dsp:sp>
    <dsp:sp modelId="{906A408C-7A1D-4138-BBF7-AF18B2BD6AED}">
      <dsp:nvSpPr>
        <dsp:cNvPr id="0" name=""/>
        <dsp:cNvSpPr/>
      </dsp:nvSpPr>
      <dsp:spPr>
        <a:xfrm>
          <a:off x="0" y="2610695"/>
          <a:ext cx="500513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86FBAA4-2CB4-42E6-A300-0B3ECFE9A5D1}">
      <dsp:nvSpPr>
        <dsp:cNvPr id="0" name=""/>
        <dsp:cNvSpPr/>
      </dsp:nvSpPr>
      <dsp:spPr>
        <a:xfrm>
          <a:off x="0" y="2610695"/>
          <a:ext cx="5005137" cy="870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🏛 </a:t>
          </a:r>
          <a:r>
            <a:rPr lang="en-US" sz="2400" b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$30B+ DAO treasuries</a:t>
          </a:r>
          <a:endParaRPr lang="en-US" sz="2400" b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0" y="2610695"/>
        <a:ext cx="5005137" cy="870054"/>
      </dsp:txXfrm>
    </dsp:sp>
    <dsp:sp modelId="{479D426B-42AC-4A52-A7BB-48E2347641C6}">
      <dsp:nvSpPr>
        <dsp:cNvPr id="0" name=""/>
        <dsp:cNvSpPr/>
      </dsp:nvSpPr>
      <dsp:spPr>
        <a:xfrm>
          <a:off x="0" y="3480750"/>
          <a:ext cx="500513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7738E04-DE71-43CC-BAA7-D54CDD493BF7}">
      <dsp:nvSpPr>
        <dsp:cNvPr id="0" name=""/>
        <dsp:cNvSpPr/>
      </dsp:nvSpPr>
      <dsp:spPr>
        <a:xfrm>
          <a:off x="0" y="3480750"/>
          <a:ext cx="5005137" cy="870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📈</a:t>
          </a:r>
          <a:r>
            <a:rPr lang="en-US" sz="2400" b="1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400" b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$16T+ tokenized assets by 2030</a:t>
          </a:r>
          <a:endParaRPr lang="en-US" sz="2400" b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0" y="3480750"/>
        <a:ext cx="5005137" cy="8700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8FE548-AF30-4B0A-891D-F1A49EDF79BA}">
      <dsp:nvSpPr>
        <dsp:cNvPr id="0" name=""/>
        <dsp:cNvSpPr/>
      </dsp:nvSpPr>
      <dsp:spPr>
        <a:xfrm>
          <a:off x="874304" y="895134"/>
          <a:ext cx="699443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00EB5F-5DE5-4919-A4AA-2837A832760A}">
      <dsp:nvSpPr>
        <dsp:cNvPr id="0" name=""/>
        <dsp:cNvSpPr/>
      </dsp:nvSpPr>
      <dsp:spPr>
        <a:xfrm>
          <a:off x="1615715" y="836417"/>
          <a:ext cx="80436" cy="150977"/>
        </a:xfrm>
        <a:prstGeom prst="chevron">
          <a:avLst>
            <a:gd name="adj" fmla="val 9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505485-421C-43DD-B272-9D995F878C0E}">
      <dsp:nvSpPr>
        <dsp:cNvPr id="0" name=""/>
        <dsp:cNvSpPr/>
      </dsp:nvSpPr>
      <dsp:spPr>
        <a:xfrm>
          <a:off x="433759" y="195342"/>
          <a:ext cx="673844" cy="673844"/>
        </a:xfrm>
        <a:prstGeom prst="ellipse">
          <a:avLst/>
        </a:prstGeom>
        <a:solidFill>
          <a:schemeClr val="bg1"/>
        </a:solidFill>
        <a:ln w="9525" cap="rnd" cmpd="sng" algn="ctr">
          <a:solidFill>
            <a:srgbClr val="FFFF00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149" tIns="26149" rIns="26149" bIns="26149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1</a:t>
          </a:r>
        </a:p>
      </dsp:txBody>
      <dsp:txXfrm>
        <a:off x="532441" y="294024"/>
        <a:ext cx="476480" cy="476480"/>
      </dsp:txXfrm>
    </dsp:sp>
    <dsp:sp modelId="{1D67A495-8009-4E80-BF3C-D9E0244F96C7}">
      <dsp:nvSpPr>
        <dsp:cNvPr id="0" name=""/>
        <dsp:cNvSpPr/>
      </dsp:nvSpPr>
      <dsp:spPr>
        <a:xfrm>
          <a:off x="0" y="1005693"/>
          <a:ext cx="1573748" cy="272194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bg1">
            <a:alpha val="90000"/>
          </a:schemeClr>
        </a:solidFill>
        <a:ln w="9525" cap="rnd" cmpd="sng" algn="ctr">
          <a:solidFill>
            <a:srgbClr val="FFC000">
              <a:alpha val="9000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39" tIns="165100" rIns="124139" bIns="16510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tx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Protocol Layer: Smart contracts for NFTs +  membership</a:t>
          </a:r>
          <a:endParaRPr lang="en-US" sz="1800" b="0" kern="1200" dirty="0">
            <a:solidFill>
              <a:schemeClr val="tx1"/>
            </a:solidFill>
          </a:endParaRPr>
        </a:p>
      </dsp:txBody>
      <dsp:txXfrm>
        <a:off x="0" y="1320443"/>
        <a:ext cx="1573748" cy="2407191"/>
      </dsp:txXfrm>
    </dsp:sp>
    <dsp:sp modelId="{D929A755-6EDE-4223-A8EC-DFA9D3E59905}">
      <dsp:nvSpPr>
        <dsp:cNvPr id="0" name=""/>
        <dsp:cNvSpPr/>
      </dsp:nvSpPr>
      <dsp:spPr>
        <a:xfrm>
          <a:off x="1748609" y="895362"/>
          <a:ext cx="1573748" cy="7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B9FFBE-BB5C-4028-9DAE-F1A76117FE21}">
      <dsp:nvSpPr>
        <dsp:cNvPr id="0" name=""/>
        <dsp:cNvSpPr/>
      </dsp:nvSpPr>
      <dsp:spPr>
        <a:xfrm>
          <a:off x="3364324" y="836605"/>
          <a:ext cx="80436" cy="151182"/>
        </a:xfrm>
        <a:prstGeom prst="chevron">
          <a:avLst>
            <a:gd name="adj" fmla="val 9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4D1755-0612-494F-9AF8-2A014420C7F7}">
      <dsp:nvSpPr>
        <dsp:cNvPr id="0" name=""/>
        <dsp:cNvSpPr/>
      </dsp:nvSpPr>
      <dsp:spPr>
        <a:xfrm>
          <a:off x="2182362" y="195334"/>
          <a:ext cx="673844" cy="673844"/>
        </a:xfrm>
        <a:prstGeom prst="ellipse">
          <a:avLst/>
        </a:prstGeom>
        <a:solidFill>
          <a:srgbClr val="FFC000"/>
        </a:solidFill>
        <a:ln w="9525" cap="rnd" cmpd="sng" algn="ctr">
          <a:solidFill>
            <a:schemeClr val="tx1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149" tIns="26149" rIns="26149" bIns="26149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2</a:t>
          </a:r>
        </a:p>
      </dsp:txBody>
      <dsp:txXfrm>
        <a:off x="2281044" y="294016"/>
        <a:ext cx="476480" cy="476480"/>
      </dsp:txXfrm>
    </dsp:sp>
    <dsp:sp modelId="{4C3467E8-71F6-4E81-84C9-67CCFFB68F1C}">
      <dsp:nvSpPr>
        <dsp:cNvPr id="0" name=""/>
        <dsp:cNvSpPr/>
      </dsp:nvSpPr>
      <dsp:spPr>
        <a:xfrm>
          <a:off x="1733142" y="1067306"/>
          <a:ext cx="1569910" cy="265524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rgbClr val="FFC000">
            <a:alpha val="90000"/>
          </a:srgbClr>
        </a:solidFill>
        <a:ln w="9525" cap="rnd" cmpd="sng" algn="ctr">
          <a:solidFill>
            <a:schemeClr val="tx1"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988" tIns="165100" rIns="123988" bIns="16510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bg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AI Layer: ChainGPT Agents for valuation + proposals</a:t>
          </a:r>
          <a:endParaRPr lang="en-US" sz="1800" b="0" kern="1200" dirty="0">
            <a:solidFill>
              <a:schemeClr val="bg1"/>
            </a:solidFill>
          </a:endParaRPr>
        </a:p>
      </dsp:txBody>
      <dsp:txXfrm>
        <a:off x="1733142" y="1381288"/>
        <a:ext cx="1569910" cy="2341259"/>
      </dsp:txXfrm>
    </dsp:sp>
    <dsp:sp modelId="{179E3AF7-9352-4D93-86C0-25415B44C2A1}">
      <dsp:nvSpPr>
        <dsp:cNvPr id="0" name=""/>
        <dsp:cNvSpPr/>
      </dsp:nvSpPr>
      <dsp:spPr>
        <a:xfrm>
          <a:off x="3497219" y="895362"/>
          <a:ext cx="1573748" cy="7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B761E-6B61-4FAF-B736-C22CFE94A058}">
      <dsp:nvSpPr>
        <dsp:cNvPr id="0" name=""/>
        <dsp:cNvSpPr/>
      </dsp:nvSpPr>
      <dsp:spPr>
        <a:xfrm>
          <a:off x="5112934" y="836605"/>
          <a:ext cx="80436" cy="151182"/>
        </a:xfrm>
        <a:prstGeom prst="chevron">
          <a:avLst>
            <a:gd name="adj" fmla="val 9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5547E7-947D-4591-958B-6EF7166C5831}">
      <dsp:nvSpPr>
        <dsp:cNvPr id="0" name=""/>
        <dsp:cNvSpPr/>
      </dsp:nvSpPr>
      <dsp:spPr>
        <a:xfrm>
          <a:off x="4044366" y="195334"/>
          <a:ext cx="673844" cy="673844"/>
        </a:xfrm>
        <a:prstGeom prst="ellipse">
          <a:avLst/>
        </a:prstGeom>
        <a:solidFill>
          <a:srgbClr val="FFC000"/>
        </a:solidFill>
        <a:ln w="9525" cap="rnd" cmpd="sng" algn="ctr">
          <a:solidFill>
            <a:schemeClr val="tx1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149" tIns="26149" rIns="26149" bIns="26149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3</a:t>
          </a:r>
        </a:p>
      </dsp:txBody>
      <dsp:txXfrm>
        <a:off x="4143048" y="294016"/>
        <a:ext cx="476480" cy="476480"/>
      </dsp:txXfrm>
    </dsp:sp>
    <dsp:sp modelId="{B174ADAF-61DC-4071-A851-D1B69A42AF40}">
      <dsp:nvSpPr>
        <dsp:cNvPr id="0" name=""/>
        <dsp:cNvSpPr/>
      </dsp:nvSpPr>
      <dsp:spPr>
        <a:xfrm>
          <a:off x="3608573" y="1050259"/>
          <a:ext cx="1545330" cy="265524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rgbClr val="FFC000">
            <a:alpha val="90000"/>
          </a:srgbClr>
        </a:solidFill>
        <a:ln w="9525" cap="rnd" cmpd="sng" algn="ctr">
          <a:solidFill>
            <a:schemeClr val="tx1"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013" tIns="165100" rIns="123013" bIns="16510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bg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Community Layer: Token-gated access + voting</a:t>
          </a:r>
          <a:endParaRPr lang="en-US" sz="1800" b="0" kern="1200" dirty="0">
            <a:solidFill>
              <a:schemeClr val="bg1"/>
            </a:solidFill>
          </a:endParaRPr>
        </a:p>
      </dsp:txBody>
      <dsp:txXfrm>
        <a:off x="3608573" y="1359325"/>
        <a:ext cx="1545330" cy="2346175"/>
      </dsp:txXfrm>
    </dsp:sp>
    <dsp:sp modelId="{9F443A9A-185B-496B-B990-D96AD58147F9}">
      <dsp:nvSpPr>
        <dsp:cNvPr id="0" name=""/>
        <dsp:cNvSpPr/>
      </dsp:nvSpPr>
      <dsp:spPr>
        <a:xfrm>
          <a:off x="5245828" y="895362"/>
          <a:ext cx="786874" cy="7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1670A6-A24C-4632-BFAB-616411876EFF}">
      <dsp:nvSpPr>
        <dsp:cNvPr id="0" name=""/>
        <dsp:cNvSpPr/>
      </dsp:nvSpPr>
      <dsp:spPr>
        <a:xfrm>
          <a:off x="5663375" y="203663"/>
          <a:ext cx="673844" cy="673844"/>
        </a:xfrm>
        <a:prstGeom prst="ellipse">
          <a:avLst/>
        </a:prstGeom>
        <a:solidFill>
          <a:schemeClr val="bg1"/>
        </a:solidFill>
        <a:ln w="9525" cap="rnd" cmpd="sng" algn="ctr">
          <a:solidFill>
            <a:srgbClr val="FFFF00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149" tIns="26149" rIns="26149" bIns="26149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4</a:t>
          </a:r>
        </a:p>
      </dsp:txBody>
      <dsp:txXfrm>
        <a:off x="5762057" y="302345"/>
        <a:ext cx="476480" cy="476480"/>
      </dsp:txXfrm>
    </dsp:sp>
    <dsp:sp modelId="{087163FB-E404-4D4D-8032-C3079D6E2E13}">
      <dsp:nvSpPr>
        <dsp:cNvPr id="0" name=""/>
        <dsp:cNvSpPr/>
      </dsp:nvSpPr>
      <dsp:spPr>
        <a:xfrm>
          <a:off x="5259394" y="1042692"/>
          <a:ext cx="1573748" cy="265524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bg1">
            <a:alpha val="90000"/>
          </a:schemeClr>
        </a:solidFill>
        <a:ln w="9525" cap="rnd" cmpd="sng" algn="ctr">
          <a:solidFill>
            <a:srgbClr val="FFC000">
              <a:alpha val="9000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39" tIns="165100" rIns="124139" bIns="16510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Symbol" panose="05050102010706020507" pitchFamily="18" charset="2"/>
            <a:buNone/>
          </a:pPr>
          <a:r>
            <a:rPr lang="en-US" sz="1800" b="0" kern="1200" dirty="0">
              <a:solidFill>
                <a:schemeClr val="tx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Application Layer: Dashboard with AI insights &amp; governance portal</a:t>
          </a:r>
          <a:endParaRPr lang="en-US" sz="1800" b="0" kern="1200" dirty="0">
            <a:solidFill>
              <a:schemeClr val="tx1"/>
            </a:solidFill>
            <a:effectLst/>
            <a:latin typeface="Arial" panose="020B0604020202020204" pitchFamily="34" charset="0"/>
            <a:ea typeface="Arial" panose="020B0604020202020204" pitchFamily="34" charset="0"/>
          </a:endParaRPr>
        </a:p>
      </dsp:txBody>
      <dsp:txXfrm>
        <a:off x="5259394" y="1357442"/>
        <a:ext cx="1573748" cy="23404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5A2A95-895D-41E0-8DF1-69DD4600F24B}">
      <dsp:nvSpPr>
        <dsp:cNvPr id="0" name=""/>
        <dsp:cNvSpPr/>
      </dsp:nvSpPr>
      <dsp:spPr>
        <a:xfrm>
          <a:off x="147672" y="541332"/>
          <a:ext cx="3652264" cy="826181"/>
        </a:xfrm>
        <a:prstGeom prst="rect">
          <a:avLst/>
        </a:prstGeom>
        <a:solidFill>
          <a:schemeClr val="bg1"/>
        </a:solidFill>
        <a:ln>
          <a:solidFill>
            <a:srgbClr val="FFFF00"/>
          </a:solidFill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u="none" kern="1200" baseline="0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TokenUp.ai</a:t>
          </a:r>
          <a:endParaRPr lang="en-US" sz="2400" b="1" u="none" kern="1200" dirty="0">
            <a:solidFill>
              <a:srgbClr val="FFC000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147672" y="541332"/>
        <a:ext cx="3652264" cy="826181"/>
      </dsp:txXfrm>
    </dsp:sp>
    <dsp:sp modelId="{DEEF86F9-D11E-4A09-9B25-076B24669AD3}">
      <dsp:nvSpPr>
        <dsp:cNvPr id="0" name=""/>
        <dsp:cNvSpPr/>
      </dsp:nvSpPr>
      <dsp:spPr>
        <a:xfrm>
          <a:off x="4058738" y="522692"/>
          <a:ext cx="3276063" cy="801736"/>
        </a:xfrm>
        <a:prstGeom prst="rect">
          <a:avLst/>
        </a:prstGeom>
        <a:solidFill>
          <a:srgbClr val="00B050"/>
        </a:solidFill>
        <a:ln>
          <a:solidFill>
            <a:schemeClr val="tx1"/>
          </a:solidFill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BlockBond.ai</a:t>
          </a:r>
          <a:endParaRPr lang="en-US" sz="2400" b="1" kern="1200" dirty="0">
            <a:solidFill>
              <a:schemeClr val="tx1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4058738" y="522692"/>
        <a:ext cx="3276063" cy="801736"/>
      </dsp:txXfrm>
    </dsp:sp>
    <dsp:sp modelId="{4A342406-D814-4C0E-859C-7AB0D76C9637}">
      <dsp:nvSpPr>
        <dsp:cNvPr id="0" name=""/>
        <dsp:cNvSpPr/>
      </dsp:nvSpPr>
      <dsp:spPr>
        <a:xfrm>
          <a:off x="175478" y="1928206"/>
          <a:ext cx="3544691" cy="1147178"/>
        </a:xfrm>
        <a:prstGeom prst="rect">
          <a:avLst/>
        </a:prstGeom>
        <a:solidFill>
          <a:schemeClr val="bg1"/>
        </a:solidFill>
        <a:ln>
          <a:solidFill>
            <a:srgbClr val="FFFF00"/>
          </a:solidFill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rgbClr val="FFC000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Valulation + Tokenization</a:t>
          </a:r>
          <a:endParaRPr lang="en-US" sz="2000" b="1" kern="1200" dirty="0">
            <a:solidFill>
              <a:srgbClr val="FFC000"/>
            </a:solidFill>
          </a:endParaRPr>
        </a:p>
      </dsp:txBody>
      <dsp:txXfrm>
        <a:off x="175478" y="1928206"/>
        <a:ext cx="3544691" cy="1147178"/>
      </dsp:txXfrm>
    </dsp:sp>
    <dsp:sp modelId="{33FAD475-0C1E-4767-A06A-8B6BCC2C0761}">
      <dsp:nvSpPr>
        <dsp:cNvPr id="0" name=""/>
        <dsp:cNvSpPr/>
      </dsp:nvSpPr>
      <dsp:spPr>
        <a:xfrm>
          <a:off x="4035366" y="1887534"/>
          <a:ext cx="3280455" cy="1155735"/>
        </a:xfrm>
        <a:prstGeom prst="rect">
          <a:avLst/>
        </a:prstGeom>
        <a:solidFill>
          <a:srgbClr val="00B050"/>
        </a:solidFill>
        <a:ln>
          <a:solidFill>
            <a:srgbClr val="00B0F0"/>
          </a:solidFill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  <a:effectLst/>
              <a:latin typeface="Segoe UI" panose="020B0502040204020203" pitchFamily="34" charset="0"/>
              <a:ea typeface="Arial" panose="020B0604020202020204" pitchFamily="34" charset="0"/>
            </a:rPr>
            <a:t>Token-gated Utility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4035366" y="1887534"/>
        <a:ext cx="3280455" cy="115573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9524C5-2EF2-442C-9745-762A8626E7F9}">
      <dsp:nvSpPr>
        <dsp:cNvPr id="0" name=""/>
        <dsp:cNvSpPr/>
      </dsp:nvSpPr>
      <dsp:spPr>
        <a:xfrm>
          <a:off x="0" y="3187"/>
          <a:ext cx="405234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7211B99-0779-4FAB-8994-7A7B2F1B069E}">
      <dsp:nvSpPr>
        <dsp:cNvPr id="0" name=""/>
        <dsp:cNvSpPr/>
      </dsp:nvSpPr>
      <dsp:spPr>
        <a:xfrm>
          <a:off x="0" y="3187"/>
          <a:ext cx="4052347" cy="7529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 dirty="0"/>
        </a:p>
      </dsp:txBody>
      <dsp:txXfrm>
        <a:off x="0" y="3187"/>
        <a:ext cx="4052347" cy="752918"/>
      </dsp:txXfrm>
    </dsp:sp>
    <dsp:sp modelId="{34C121A4-6097-495E-87D8-D656C120344B}">
      <dsp:nvSpPr>
        <dsp:cNvPr id="0" name=""/>
        <dsp:cNvSpPr/>
      </dsp:nvSpPr>
      <dsp:spPr>
        <a:xfrm>
          <a:off x="0" y="2254423"/>
          <a:ext cx="405234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C64C301-1736-47DC-A50B-8A1255822010}">
      <dsp:nvSpPr>
        <dsp:cNvPr id="0" name=""/>
        <dsp:cNvSpPr/>
      </dsp:nvSpPr>
      <dsp:spPr>
        <a:xfrm>
          <a:off x="0" y="756105"/>
          <a:ext cx="4052347" cy="7529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b="1" i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0" y="756105"/>
        <a:ext cx="4052347" cy="752918"/>
      </dsp:txXfrm>
    </dsp:sp>
    <dsp:sp modelId="{B9B2943B-87CB-4D1A-A17E-22A402BD5AD7}">
      <dsp:nvSpPr>
        <dsp:cNvPr id="0" name=""/>
        <dsp:cNvSpPr/>
      </dsp:nvSpPr>
      <dsp:spPr>
        <a:xfrm>
          <a:off x="0" y="1139491"/>
          <a:ext cx="405234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377125C-362B-46FC-A12C-BAA7FEF8753E}">
      <dsp:nvSpPr>
        <dsp:cNvPr id="0" name=""/>
        <dsp:cNvSpPr/>
      </dsp:nvSpPr>
      <dsp:spPr>
        <a:xfrm>
          <a:off x="0" y="1509024"/>
          <a:ext cx="4052347" cy="7529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i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0" y="1509024"/>
        <a:ext cx="4052347" cy="752918"/>
      </dsp:txXfrm>
    </dsp:sp>
    <dsp:sp modelId="{50D877D4-B7DB-4CE1-9E7D-D71A64E9106F}">
      <dsp:nvSpPr>
        <dsp:cNvPr id="0" name=""/>
        <dsp:cNvSpPr/>
      </dsp:nvSpPr>
      <dsp:spPr>
        <a:xfrm>
          <a:off x="0" y="0"/>
          <a:ext cx="405234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E6F7622-87E6-44DE-BD9F-D356EACB6571}">
      <dsp:nvSpPr>
        <dsp:cNvPr id="0" name=""/>
        <dsp:cNvSpPr/>
      </dsp:nvSpPr>
      <dsp:spPr>
        <a:xfrm>
          <a:off x="0" y="2261942"/>
          <a:ext cx="4052340" cy="11604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i="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0" kern="1200" dirty="0">
              <a:latin typeface="Segoe UI" panose="020B0502040204020203" pitchFamily="34" charset="0"/>
              <a:cs typeface="Segoe UI" panose="020B0502040204020203" pitchFamily="34" charset="0"/>
            </a:rPr>
            <a:t>Frontend MVP + governance tools</a:t>
          </a:r>
        </a:p>
      </dsp:txBody>
      <dsp:txXfrm>
        <a:off x="0" y="2261942"/>
        <a:ext cx="4052340" cy="1160442"/>
      </dsp:txXfrm>
    </dsp:sp>
    <dsp:sp modelId="{17565E73-40DF-4057-8B69-19541B382045}">
      <dsp:nvSpPr>
        <dsp:cNvPr id="0" name=""/>
        <dsp:cNvSpPr/>
      </dsp:nvSpPr>
      <dsp:spPr>
        <a:xfrm>
          <a:off x="0" y="3422384"/>
          <a:ext cx="405234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E51E03F-E29C-49A6-96FE-810AFE32D6D2}">
      <dsp:nvSpPr>
        <dsp:cNvPr id="0" name=""/>
        <dsp:cNvSpPr/>
      </dsp:nvSpPr>
      <dsp:spPr>
        <a:xfrm>
          <a:off x="0" y="3422384"/>
          <a:ext cx="4048389" cy="12541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i="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0" kern="1200" dirty="0">
              <a:latin typeface="Segoe UI" panose="020B0502040204020203" pitchFamily="34" charset="0"/>
              <a:cs typeface="Segoe UI" panose="020B0502040204020203" pitchFamily="34" charset="0"/>
            </a:rPr>
            <a:t>Token-gated pilot launch</a:t>
          </a:r>
          <a:endParaRPr lang="en-US" sz="2000" b="0" i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0" y="3422384"/>
        <a:ext cx="4048389" cy="12541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7933F-404E-463B-B49A-536708AF4400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4A642-1A12-4EAD-A121-334286A629F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971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20" y="1769541"/>
            <a:ext cx="7080026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020" y="3598339"/>
            <a:ext cx="7080026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192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late-V2-S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95" y="540085"/>
            <a:ext cx="7656010" cy="3834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4" y="4565255"/>
            <a:ext cx="7766495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6217" y="695010"/>
            <a:ext cx="7285600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6532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41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8437"/>
            <a:ext cx="776532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295180"/>
            <a:ext cx="7765322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493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3"/>
            <a:ext cx="6564224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304353"/>
            <a:ext cx="7765322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27459" y="87391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28359" y="2933245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10212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2126943"/>
            <a:ext cx="7765322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9" y="4650556"/>
            <a:ext cx="776414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161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885950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571750"/>
            <a:ext cx="2475738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033" y="1885950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76" y="2571750"/>
            <a:ext cx="2475738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4929" y="1885950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4929" y="2571750"/>
            <a:ext cx="2475738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850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late-V2-S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39" y="1826045"/>
            <a:ext cx="2529046" cy="1833558"/>
          </a:xfrm>
          <a:prstGeom prst="rect">
            <a:avLst/>
          </a:prstGeom>
        </p:spPr>
      </p:pic>
      <p:pic>
        <p:nvPicPr>
          <p:cNvPr id="28" name="Picture 27" descr="Slate-V2-S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813" y="1826045"/>
            <a:ext cx="2529046" cy="1833558"/>
          </a:xfrm>
          <a:prstGeom prst="rect">
            <a:avLst/>
          </a:prstGeom>
        </p:spPr>
      </p:pic>
      <p:pic>
        <p:nvPicPr>
          <p:cNvPr id="29" name="Picture 28" descr="Slate-V2-S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715" y="1826045"/>
            <a:ext cx="2529046" cy="1833558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6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63577" y="1938918"/>
            <a:ext cx="2319276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6" y="4480369"/>
            <a:ext cx="2475738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91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09307" y="1939094"/>
            <a:ext cx="2319276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75" y="4480368"/>
            <a:ext cx="2476753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5023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6774" y="1934432"/>
            <a:ext cx="2319276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4929" y="4480366"/>
            <a:ext cx="2475738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861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942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7302" y="609600"/>
            <a:ext cx="1713365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609600"/>
            <a:ext cx="5937654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44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349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1761068"/>
            <a:ext cx="7192913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9879"/>
            <a:ext cx="7192913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49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7" y="1732449"/>
            <a:ext cx="3795373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169" y="1732450"/>
            <a:ext cx="3798499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39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late-V2-S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5" y="1770323"/>
            <a:ext cx="3787423" cy="4112953"/>
          </a:xfrm>
          <a:prstGeom prst="rect">
            <a:avLst/>
          </a:prstGeom>
        </p:spPr>
      </p:pic>
      <p:pic>
        <p:nvPicPr>
          <p:cNvPr id="14" name="Picture 13" descr="Slate-V2-S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245" y="1770323"/>
            <a:ext cx="3787423" cy="41129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404" y="1835254"/>
            <a:ext cx="3657258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404" y="2380138"/>
            <a:ext cx="3657258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1225" y="1835255"/>
            <a:ext cx="3671498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1225" y="2380138"/>
            <a:ext cx="3671498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675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372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931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0"/>
            <a:ext cx="2780167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609600"/>
            <a:ext cx="4808943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2431518"/>
            <a:ext cx="2780167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749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late-V2-S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987" y="609923"/>
            <a:ext cx="3428146" cy="52054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923"/>
            <a:ext cx="3924676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76728" y="743989"/>
            <a:ext cx="3165375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2439261"/>
            <a:ext cx="3924676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441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732450"/>
            <a:ext cx="776532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BCAD085-E8A6-8845-BD4E-CB4CCA059FC4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15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7" r:id="rId1"/>
    <p:sldLayoutId id="2147484338" r:id="rId2"/>
    <p:sldLayoutId id="2147484339" r:id="rId3"/>
    <p:sldLayoutId id="2147484340" r:id="rId4"/>
    <p:sldLayoutId id="2147484341" r:id="rId5"/>
    <p:sldLayoutId id="2147484342" r:id="rId6"/>
    <p:sldLayoutId id="2147484343" r:id="rId7"/>
    <p:sldLayoutId id="2147484344" r:id="rId8"/>
    <p:sldLayoutId id="2147484345" r:id="rId9"/>
    <p:sldLayoutId id="2147484346" r:id="rId10"/>
    <p:sldLayoutId id="2147484347" r:id="rId11"/>
    <p:sldLayoutId id="2147484348" r:id="rId12"/>
    <p:sldLayoutId id="2147484349" r:id="rId13"/>
    <p:sldLayoutId id="2147484350" r:id="rId14"/>
    <p:sldLayoutId id="2147484351" r:id="rId15"/>
    <p:sldLayoutId id="2147484352" r:id="rId16"/>
    <p:sldLayoutId id="214748435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.docs.live.net/24c4750ac386a31f/MVP%20Protocols%20-%20MAIN/DomainDAO-LP/DomainDAOX-MAIN-Whitepaper.docx" TargetMode="External"/><Relationship Id="rId2" Type="http://schemas.openxmlformats.org/officeDocument/2006/relationships/hyperlink" Target="https://ghostfire.ai/domaindao.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0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13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937E257-9F37-9714-EE37-8BCC1FAEBA2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r="10999" b="-1"/>
          <a:stretch>
            <a:fillRect/>
          </a:stretch>
        </p:blipFill>
        <p:spPr>
          <a:xfrm>
            <a:off x="760609" y="221541"/>
            <a:ext cx="7622781" cy="60631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0609" y="3625516"/>
            <a:ext cx="8255375" cy="2659170"/>
          </a:xfrm>
        </p:spPr>
        <p:txBody>
          <a:bodyPr>
            <a:normAutofit fontScale="90000"/>
          </a:bodyPr>
          <a:lstStyle/>
          <a:p>
            <a:pPr lvl="0" algn="ctr" defTabSz="457200">
              <a:lnSpc>
                <a:spcPct val="100000"/>
              </a:lnSpc>
              <a:spcBef>
                <a:spcPct val="20000"/>
              </a:spcBef>
            </a:pPr>
            <a:br>
              <a:rPr lang="en-US" sz="4000" b="1" kern="100" spc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accent5"/>
                </a:solidFill>
                <a:latin typeface="Segoe UI" panose="020B0502040204020203" pitchFamily="34" charset="0"/>
              </a:rPr>
            </a:br>
            <a:br>
              <a:rPr lang="en-US" sz="4000" b="1" kern="100" spc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accent5"/>
                </a:solidFill>
                <a:latin typeface="Segoe UI" panose="020B0502040204020203" pitchFamily="34" charset="0"/>
              </a:rPr>
            </a:br>
            <a:br>
              <a:rPr lang="en-US" sz="4000" b="1" kern="100" spc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accent5"/>
                </a:solidFill>
                <a:latin typeface="Segoe UI" panose="020B0502040204020203" pitchFamily="34" charset="0"/>
              </a:rPr>
            </a:br>
            <a:br>
              <a:rPr lang="en-US" sz="4000" b="1" kern="100" spc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accent5"/>
                </a:solidFill>
                <a:latin typeface="Segoe UI" panose="020B0502040204020203" pitchFamily="34" charset="0"/>
              </a:rPr>
            </a:br>
            <a:br>
              <a:rPr lang="en-US" sz="4000" kern="100" spc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accent5"/>
                </a:solidFill>
                <a:latin typeface="Segoe UI" panose="020B0502040204020203" pitchFamily="34" charset="0"/>
              </a:rPr>
            </a:br>
            <a:b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600" b="1" dirty="0"/>
              <a:t>DOMAINDAO.x</a:t>
            </a:r>
            <a:br>
              <a:rPr lang="en-US" sz="3200" dirty="0"/>
            </a:br>
            <a:r>
              <a:rPr lang="en-US" sz="3200" i="1" dirty="0">
                <a:solidFill>
                  <a:srgbClr val="F7C81B"/>
                </a:solidFill>
                <a:latin typeface="Calibri"/>
                <a:ea typeface="+mn-ea"/>
                <a:cs typeface="+mn-cs"/>
              </a:rPr>
              <a:t>State Your Name </a:t>
            </a:r>
            <a:r>
              <a:rPr lang="en-US" sz="3200" b="1" i="1" dirty="0">
                <a:solidFill>
                  <a:srgbClr val="F7C81B"/>
                </a:solidFill>
                <a:latin typeface="Calibri"/>
                <a:ea typeface="+mn-ea"/>
                <a:cs typeface="+mn-cs"/>
              </a:rPr>
              <a:t>✖</a:t>
            </a:r>
            <a:r>
              <a:rPr lang="en-US" sz="3200" i="1" dirty="0">
                <a:solidFill>
                  <a:srgbClr val="F7C81B"/>
                </a:solidFill>
                <a:latin typeface="Calibri"/>
                <a:ea typeface="+mn-ea"/>
                <a:cs typeface="+mn-cs"/>
              </a:rPr>
              <a:t> Stake Your Claim</a:t>
            </a:r>
            <a:br>
              <a:rPr lang="en-US" sz="3200" dirty="0">
                <a:solidFill>
                  <a:srgbClr val="F7C81B"/>
                </a:solidFill>
                <a:latin typeface="Calibri"/>
                <a:ea typeface="+mn-ea"/>
                <a:cs typeface="+mn-cs"/>
              </a:rPr>
            </a:br>
            <a:br>
              <a:rPr lang="en-US" sz="3200" dirty="0">
                <a:solidFill>
                  <a:srgbClr val="F7C81B"/>
                </a:solidFill>
                <a:latin typeface="Calibri"/>
                <a:ea typeface="+mn-ea"/>
                <a:cs typeface="+mn-cs"/>
              </a:rPr>
            </a:br>
            <a:r>
              <a:rPr lang="en-US" sz="2200" i="1" dirty="0">
                <a:solidFill>
                  <a:srgbClr val="F7C81B"/>
                </a:solidFill>
                <a:latin typeface="Calibri"/>
                <a:ea typeface="+mn-ea"/>
                <a:cs typeface="+mn-cs"/>
              </a:rPr>
              <a:t>Powered by </a:t>
            </a:r>
            <a:r>
              <a:rPr lang="en-US" sz="2700" dirty="0">
                <a:solidFill>
                  <a:schemeClr val="tx1"/>
                </a:solidFill>
                <a:latin typeface="Calibri"/>
                <a:ea typeface="+mn-ea"/>
                <a:cs typeface="+mn-cs"/>
              </a:rPr>
              <a:t>GhostFire Digital | </a:t>
            </a:r>
            <a:r>
              <a:rPr lang="en-US" sz="2700" i="1" dirty="0">
                <a:solidFill>
                  <a:schemeClr val="tx1"/>
                </a:solidFill>
                <a:latin typeface="Calibri"/>
                <a:ea typeface="+mn-ea"/>
                <a:cs typeface="+mn-cs"/>
              </a:rPr>
              <a:t>AI</a:t>
            </a:r>
            <a:r>
              <a:rPr lang="en-US" sz="2700" dirty="0">
                <a:solidFill>
                  <a:schemeClr val="tx1"/>
                </a:solidFill>
                <a:latin typeface="Calibri"/>
                <a:ea typeface="+mn-ea"/>
                <a:cs typeface="+mn-cs"/>
              </a:rPr>
              <a:t> Digital Underground</a:t>
            </a:r>
            <a:br>
              <a:rPr lang="en-US" sz="3200" dirty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</a:br>
            <a:endParaRPr lang="en-US" sz="3100" b="1" i="1" dirty="0">
              <a:solidFill>
                <a:srgbClr val="FFFF00"/>
              </a:solidFill>
              <a:latin typeface="Consolas" panose="020B0609020204030204" pitchFamily="49" charset="0"/>
              <a:cs typeface="Segoe UI" panose="020B0502040204020203" pitchFamily="34" charset="0"/>
            </a:endParaRPr>
          </a:p>
        </p:txBody>
      </p:sp>
      <p:pic>
        <p:nvPicPr>
          <p:cNvPr id="1026" name="Picture 2" descr="DomainDAO Logo">
            <a:extLst>
              <a:ext uri="{FF2B5EF4-FFF2-40B4-BE49-F238E27FC236}">
                <a16:creationId xmlns:a16="http://schemas.microsoft.com/office/drawing/2014/main" id="{12579B32-61EC-9950-F8E1-F0C49B03F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2019" y="342537"/>
            <a:ext cx="2919956" cy="3017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8407" y="289283"/>
            <a:ext cx="4007185" cy="56319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b="1" dirty="0">
                <a:solidFill>
                  <a:schemeClr val="tx1"/>
                </a:solidFill>
              </a:rPr>
              <a:t>Founder &amp; Studio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8C3FB9-FB46-E549-14AB-2D18578C3A00}"/>
              </a:ext>
            </a:extLst>
          </p:cNvPr>
          <p:cNvSpPr txBox="1"/>
          <p:nvPr/>
        </p:nvSpPr>
        <p:spPr>
          <a:xfrm>
            <a:off x="862931" y="994611"/>
            <a:ext cx="7771064" cy="4491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Founder: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Scott Backman (aka Grimy.40oz)</a:t>
            </a: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Studio: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GhostFire Digital | </a:t>
            </a: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 Digital Underground</a:t>
            </a: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Slogan: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State Your Name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✖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Stake Your Claim</a:t>
            </a: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Website: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https://ghostfire.ai/domaindao.x.html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sz="2000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Whitepaper: </a:t>
            </a:r>
            <a:r>
              <a:rPr lang="en-US" b="0" dirty="0">
                <a:effectLst/>
                <a:latin typeface="Consolas" panose="020B0609020204030204" pitchFamily="49" charset="0"/>
                <a:hlinkClick r:id="rId3"/>
              </a:rPr>
              <a:t>/downloads/Grant-Whitepaper-  DomainDAO.x.docx</a:t>
            </a:r>
            <a:endParaRPr lang="en-US" b="0" dirty="0">
              <a:effectLst/>
              <a:latin typeface="Consolas" panose="020B0609020204030204" pitchFamily="49" charset="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Contact: 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Scott@ghostfire.ai | 719-464-4084</a:t>
            </a:r>
          </a:p>
        </p:txBody>
      </p:sp>
      <p:pic>
        <p:nvPicPr>
          <p:cNvPr id="6" name="Picture 5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30D88A62-842D-C1EF-7759-C0713EF5A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227" y="5770419"/>
            <a:ext cx="3495962" cy="66393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Picture 7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B2A85068-5EDC-5320-DD16-84E8479E63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4072" y="5089006"/>
            <a:ext cx="1463040" cy="15487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1E2DC-3E77-98AA-63B3-D9175CC67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32" y="1453862"/>
            <a:ext cx="3503600" cy="3600450"/>
          </a:xfr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en-US" sz="4200" b="1" i="0" u="none" strike="noStrike" cap="none" spc="0" normalizeH="0" baseline="0" noProof="0" dirty="0">
                <a:solidFill>
                  <a:srgbClr val="FFC000"/>
                </a:solidFill>
                <a:uLnTx/>
                <a:uFillTx/>
                <a:cs typeface="+mj-cs"/>
              </a:rPr>
              <a:t>The Problem</a:t>
            </a:r>
            <a:endParaRPr lang="en-US" sz="4200" dirty="0">
              <a:solidFill>
                <a:srgbClr val="FFC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18BB6F-A708-4AC5-F4A2-676E2AC57017}"/>
              </a:ext>
            </a:extLst>
          </p:cNvPr>
          <p:cNvSpPr txBox="1"/>
          <p:nvPr/>
        </p:nvSpPr>
        <p:spPr>
          <a:xfrm>
            <a:off x="4874076" y="641684"/>
            <a:ext cx="3787323" cy="522480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R="0" lvl="0" fontAlgn="auto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tabLst/>
              <a:defRPr/>
            </a:pPr>
            <a:r>
              <a:rPr lang="en-US" sz="2000" dirty="0">
                <a:solidFill>
                  <a:srgbClr val="F7C81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✖</a:t>
            </a:r>
            <a:r>
              <a:rPr kumimoji="0" lang="en-US" b="0" i="0" u="none" strike="noStrike" cap="none" spc="0" normalizeH="0" baseline="0" noProof="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2000" i="0" u="none" strike="noStrike" cap="none" spc="0" normalizeH="0" baseline="0" noProof="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Domains stuck in Web1 — marketplaces are bland gatekeepers</a:t>
            </a:r>
          </a:p>
          <a:p>
            <a:pPr marR="0" lvl="0" fontAlgn="auto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tabLst/>
              <a:defRPr/>
            </a:pPr>
            <a:endParaRPr lang="en-US" sz="2000" dirty="0">
              <a:solidFill>
                <a:srgbClr val="F7C81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R="0" lvl="0" fontAlgn="auto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tabLst/>
              <a:defRPr/>
            </a:pPr>
            <a:r>
              <a:rPr lang="en-US" sz="2000" dirty="0">
                <a:solidFill>
                  <a:srgbClr val="F7C81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✖</a:t>
            </a:r>
            <a:r>
              <a:rPr kumimoji="0" lang="en-US" b="0" i="0" u="none" strike="noStrike" cap="none" spc="0" normalizeH="0" baseline="0" noProof="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2000" i="0" u="none" strike="noStrike" cap="none" spc="0" normalizeH="0" baseline="0" noProof="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Generational inertia — early .com holders stagnate</a:t>
            </a:r>
          </a:p>
          <a:p>
            <a:pPr marR="0" lvl="0" fontAlgn="auto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tabLst/>
              <a:defRPr/>
            </a:pPr>
            <a:endParaRPr lang="en-US" sz="2000" dirty="0">
              <a:solidFill>
                <a:srgbClr val="F7C81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R="0" lvl="0" fontAlgn="auto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tabLst/>
              <a:defRPr/>
            </a:pPr>
            <a:r>
              <a:rPr lang="en-US" sz="2000" dirty="0">
                <a:solidFill>
                  <a:srgbClr val="F7C81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✖</a:t>
            </a:r>
            <a:r>
              <a:rPr kumimoji="0" lang="en-US" b="0" i="0" u="none" strike="noStrike" cap="none" spc="0" normalizeH="0" baseline="0" noProof="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2000" i="0" u="none" strike="noStrike" cap="none" spc="0" normalizeH="0" baseline="0" noProof="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Speculation &gt; Utility — culture &amp; innovation ignored</a:t>
            </a:r>
          </a:p>
          <a:p>
            <a:pPr marR="0" lvl="0" fontAlgn="auto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tabLst/>
              <a:defRPr/>
            </a:pPr>
            <a:endParaRPr lang="en-US" sz="2000" dirty="0">
              <a:solidFill>
                <a:srgbClr val="F7C81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R="0" lvl="0" fontAlgn="auto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tabLst/>
              <a:defRPr/>
            </a:pPr>
            <a:r>
              <a:rPr lang="en-US" sz="2000" dirty="0">
                <a:solidFill>
                  <a:srgbClr val="F7C81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✖</a:t>
            </a:r>
            <a:r>
              <a:rPr kumimoji="0" lang="en-US" b="0" i="0" u="none" strike="noStrike" cap="none" spc="0" normalizeH="0" baseline="0" noProof="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2000" i="0" u="none" strike="noStrike" cap="none" spc="0" normalizeH="0" baseline="0" noProof="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Missed opportunities — no DAO, no AI-native governance</a:t>
            </a:r>
          </a:p>
        </p:txBody>
      </p:sp>
    </p:spTree>
    <p:extLst>
      <p:ext uri="{BB962C8B-B14F-4D97-AF65-F5344CB8AC3E}">
        <p14:creationId xmlns:p14="http://schemas.microsoft.com/office/powerpoint/2010/main" val="4117453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08565AE-4594-F096-005A-ED085846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976" y="276776"/>
            <a:ext cx="3253993" cy="970450"/>
          </a:xfrm>
          <a:solidFill>
            <a:schemeClr val="bg1"/>
          </a:solidFill>
          <a:ln>
            <a:solidFill>
              <a:srgbClr val="FFC000"/>
            </a:solidFill>
          </a:ln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Our Solution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7A60D34B-0FFD-9C1C-E8E4-6E28F6A8F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0857475"/>
              </p:ext>
            </p:extLst>
          </p:nvPr>
        </p:nvGraphicFramePr>
        <p:xfrm>
          <a:off x="685346" y="1580050"/>
          <a:ext cx="4369254" cy="4649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 descr="A glowing brain with circles and dots&#10;&#10;AI-generated content may be incorrect.">
            <a:extLst>
              <a:ext uri="{FF2B5EF4-FFF2-40B4-BE49-F238E27FC236}">
                <a16:creationId xmlns:a16="http://schemas.microsoft.com/office/drawing/2014/main" id="{5C000EE7-9F2E-9B92-AD77-66EB8726648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4091" t="5576" r="22428" b="10757"/>
          <a:stretch>
            <a:fillRect/>
          </a:stretch>
        </p:blipFill>
        <p:spPr>
          <a:xfrm>
            <a:off x="5391151" y="2142300"/>
            <a:ext cx="3519156" cy="3524800"/>
          </a:xfrm>
          <a:prstGeom prst="round2DiagRect">
            <a:avLst>
              <a:gd name="adj1" fmla="val 16667"/>
              <a:gd name="adj2" fmla="val 0"/>
            </a:avLst>
          </a:prstGeom>
          <a:ln w="38100" cap="sq">
            <a:solidFill>
              <a:srgbClr val="FFC000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192506"/>
            <a:ext cx="7269480" cy="850231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Market Opportunity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09D1CEE7-3F3B-0C63-7F97-BE00E40848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6614246"/>
              </p:ext>
            </p:extLst>
          </p:nvPr>
        </p:nvGraphicFramePr>
        <p:xfrm>
          <a:off x="288164" y="1507958"/>
          <a:ext cx="5005137" cy="4351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A4CF715C-2C70-1FB5-C592-740E171433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8365" y="2402677"/>
            <a:ext cx="3048001" cy="684215"/>
          </a:xfrm>
          <a:prstGeom prst="rect">
            <a:avLst/>
          </a:prstGeom>
        </p:spPr>
      </p:pic>
      <p:pic>
        <p:nvPicPr>
          <p:cNvPr id="4" name="Picture 3" descr="DomainDAO Logo">
            <a:extLst>
              <a:ext uri="{FF2B5EF4-FFF2-40B4-BE49-F238E27FC236}">
                <a16:creationId xmlns:a16="http://schemas.microsoft.com/office/drawing/2014/main" id="{E61E242B-3A3F-D155-8660-73E9247F7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143" y="3771109"/>
            <a:ext cx="1636443" cy="1691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A2D72B-84A5-67EF-88DD-A54F097EB8DD}"/>
              </a:ext>
            </a:extLst>
          </p:cNvPr>
          <p:cNvSpPr txBox="1"/>
          <p:nvPr/>
        </p:nvSpPr>
        <p:spPr>
          <a:xfrm>
            <a:off x="721301" y="5934754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j-ea"/>
                <a:cs typeface="+mn-cs"/>
              </a:rPr>
              <a:t>→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n-cs"/>
              </a:rPr>
              <a:t>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No DAO uniting domain industry yet: massive whitespace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5" y="365760"/>
            <a:ext cx="7269480" cy="965735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Architecture</a:t>
            </a:r>
            <a:endParaRPr sz="3600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CF8B98F-4D00-8512-DB36-1DEDECC82B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5354013"/>
              </p:ext>
            </p:extLst>
          </p:nvPr>
        </p:nvGraphicFramePr>
        <p:xfrm>
          <a:off x="946405" y="1563875"/>
          <a:ext cx="6994438" cy="46444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822" y="240632"/>
            <a:ext cx="5630778" cy="1187115"/>
          </a:xfrm>
        </p:spPr>
        <p:txBody>
          <a:bodyPr>
            <a:noAutofit/>
          </a:bodyPr>
          <a:lstStyle/>
          <a:p>
            <a:r>
              <a:rPr lang="en-US" sz="3200" b="1" dirty="0">
                <a:cs typeface="Segoe UI" panose="020B0502040204020203" pitchFamily="34" charset="0"/>
              </a:rPr>
              <a:t>Tokenomics Preview</a:t>
            </a:r>
            <a:br>
              <a:rPr lang="en-US" sz="3200" b="1" dirty="0">
                <a:cs typeface="Segoe UI" panose="020B0502040204020203" pitchFamily="34" charset="0"/>
              </a:rPr>
            </a:br>
            <a:endParaRPr lang="en-US" sz="3200" dirty="0">
              <a:cs typeface="Segoe UI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920" y="2464492"/>
            <a:ext cx="6521668" cy="3414939"/>
          </a:xfrm>
        </p:spPr>
        <p:txBody>
          <a:bodyPr>
            <a:noAutofit/>
          </a:bodyPr>
          <a:lstStyle/>
          <a:p>
            <a:pPr marR="0" lvl="0">
              <a:spcAft>
                <a:spcPts val="1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400" kern="100" dirty="0">
                <a:solidFill>
                  <a:srgbClr val="FFC000"/>
                </a:solidFill>
                <a:effectLst/>
                <a:latin typeface="Segoe UI" panose="020B0502040204020203" pitchFamily="34" charset="0"/>
                <a:ea typeface="Arial" panose="020B0604020202020204" pitchFamily="34" charset="0"/>
                <a:cs typeface="Segoe UI" panose="020B0502040204020203" pitchFamily="34" charset="0"/>
              </a:rPr>
              <a:t>Governance rights </a:t>
            </a:r>
            <a:r>
              <a:rPr lang="en-US" sz="2400" dirty="0">
                <a:solidFill>
                  <a:srgbClr val="FFC000"/>
                </a:solidFill>
              </a:rPr>
              <a:t>—</a:t>
            </a:r>
            <a:r>
              <a:rPr lang="en-US" sz="2400" kern="100" dirty="0">
                <a:solidFill>
                  <a:srgbClr val="FFC000"/>
                </a:solidFill>
                <a:effectLst/>
                <a:latin typeface="Segoe UI" panose="020B0502040204020203" pitchFamily="34" charset="0"/>
                <a:ea typeface="Arial" panose="020B0604020202020204" pitchFamily="34" charset="0"/>
                <a:cs typeface="Segoe UI" panose="020B0502040204020203" pitchFamily="34" charset="0"/>
              </a:rPr>
              <a:t> propose &amp; vote</a:t>
            </a:r>
          </a:p>
          <a:p>
            <a:pPr marR="0" lvl="0">
              <a:spcAft>
                <a:spcPts val="1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400" kern="100" dirty="0">
                <a:solidFill>
                  <a:srgbClr val="FFC000"/>
                </a:solidFill>
                <a:effectLst/>
                <a:latin typeface="Segoe UI" panose="020B0502040204020203" pitchFamily="34" charset="0"/>
                <a:ea typeface="Arial" panose="020B0604020202020204" pitchFamily="34" charset="0"/>
                <a:cs typeface="Segoe UI" panose="020B0502040204020203" pitchFamily="34" charset="0"/>
              </a:rPr>
              <a:t>Stake for gated access + perks</a:t>
            </a:r>
          </a:p>
          <a:p>
            <a:pPr marR="0" lvl="0">
              <a:spcAft>
                <a:spcPts val="1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400" kern="100" dirty="0">
                <a:solidFill>
                  <a:srgbClr val="FFC000"/>
                </a:solidFill>
                <a:effectLst/>
                <a:latin typeface="Segoe UI" panose="020B0502040204020203" pitchFamily="34" charset="0"/>
                <a:ea typeface="Arial" panose="020B0604020202020204" pitchFamily="34" charset="0"/>
                <a:cs typeface="Segoe UI" panose="020B0502040204020203" pitchFamily="34" charset="0"/>
              </a:rPr>
              <a:t>Earn rewards for curation &amp; participation </a:t>
            </a:r>
            <a:r>
              <a:rPr kumimoji="0" lang="en-US" sz="2800" b="0" i="0" u="none" strike="noStrike" kern="1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FFC000"/>
                </a:solidFill>
                <a:effectLst/>
                <a:uLnTx/>
                <a:uFillTx/>
                <a:latin typeface="Segoe UI" panose="020B0502040204020203" pitchFamily="34" charset="0"/>
                <a:ea typeface="Arial" panose="020B0604020202020204" pitchFamily="34" charset="0"/>
                <a:cs typeface="Segoe UI" panose="020B0502040204020203" pitchFamily="34" charset="0"/>
              </a:rPr>
              <a:t>		 				</a:t>
            </a:r>
          </a:p>
          <a:p>
            <a:pPr marL="2173200" lvl="6" indent="0" algn="ctr">
              <a:spcAft>
                <a:spcPts val="1800"/>
              </a:spcAft>
              <a:buSzPts val="1000"/>
              <a:buNone/>
              <a:tabLst>
                <a:tab pos="457200" algn="l"/>
              </a:tabLst>
            </a:pPr>
            <a:r>
              <a:rPr kumimoji="0" lang="en-US" sz="2800" b="0" i="0" u="none" strike="noStrike" kern="1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FFC000"/>
                </a:solidFill>
                <a:effectLst/>
                <a:uLnTx/>
                <a:uFillTx/>
                <a:latin typeface="Segoe UI" panose="020B0502040204020203" pitchFamily="34" charset="0"/>
                <a:ea typeface="Arial" panose="020B0604020202020204" pitchFamily="34" charset="0"/>
                <a:cs typeface="Segoe UI" panose="020B0502040204020203" pitchFamily="34" charset="0"/>
              </a:rPr>
              <a:t> </a:t>
            </a:r>
            <a:endParaRPr lang="en-US" sz="2800" kern="100" dirty="0">
              <a:solidFill>
                <a:srgbClr val="FFC000"/>
              </a:solidFill>
              <a:effectLst/>
              <a:latin typeface="Segoe UI" panose="020B0502040204020203" pitchFamily="34" charset="0"/>
              <a:ea typeface="Arial" panose="020B0604020202020204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0EB228-CA3D-6787-1450-02748ACB9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742" y="900388"/>
            <a:ext cx="2264025" cy="105471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6CFE-C4AC-4D54-C1F7-DEE91F70162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4572000" y="1609725"/>
            <a:ext cx="4102100" cy="363855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br>
              <a:rPr lang="en-US" sz="2300" b="1" dirty="0"/>
            </a:br>
            <a:r>
              <a:rPr lang="en-US" sz="200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• Phase 1 (0–3m):</a:t>
            </a:r>
            <a:r>
              <a:rPr lang="en-US" sz="2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MVP testnet, ChainGPT valuation, gated chat</a:t>
            </a:r>
            <a:br>
              <a:rPr lang="en-US" sz="2000" dirty="0">
                <a:solidFill>
                  <a:srgbClr val="FFC000"/>
                </a:solidFill>
              </a:rPr>
            </a:br>
            <a:br>
              <a:rPr lang="en-US" sz="2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00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• Phase 2 (3-6m): </a:t>
            </a:r>
            <a:r>
              <a:rPr lang="en-US" sz="2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AI proposals, DAO voting, dispute resolution</a:t>
            </a:r>
            <a:br>
              <a:rPr lang="en-US" sz="2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2000" dirty="0">
                <a:solidFill>
                  <a:srgbClr val="FFC000"/>
                </a:solidFill>
              </a:rPr>
            </a:br>
            <a:r>
              <a:rPr lang="en-US" sz="200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• Phase 3 (6–12m):</a:t>
            </a:r>
            <a:r>
              <a:rPr lang="en-US" sz="2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$DAOmains token launch, cross-chain bundles</a:t>
            </a:r>
            <a:br>
              <a:rPr lang="en-US" sz="2300" dirty="0"/>
            </a:br>
            <a:br>
              <a:rPr lang="en-US" sz="2300" dirty="0"/>
            </a:br>
            <a:endParaRPr lang="en-US" sz="2300" dirty="0"/>
          </a:p>
        </p:txBody>
      </p:sp>
      <p:pic>
        <p:nvPicPr>
          <p:cNvPr id="5" name="Picture 4" descr="A yellow glowing cubes with a person's face and a photo&#10;&#10;AI-generated content may be incorrect.">
            <a:extLst>
              <a:ext uri="{FF2B5EF4-FFF2-40B4-BE49-F238E27FC236}">
                <a16:creationId xmlns:a16="http://schemas.microsoft.com/office/drawing/2014/main" id="{6B2248F9-EF2E-DB7B-BB4C-E04FAE0CCD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50" b="3"/>
          <a:stretch>
            <a:fillRect/>
          </a:stretch>
        </p:blipFill>
        <p:spPr bwMode="auto">
          <a:xfrm>
            <a:off x="730761" y="1473200"/>
            <a:ext cx="3051377" cy="4481247"/>
          </a:xfrm>
          <a:prstGeom prst="rect">
            <a:avLst/>
          </a:prstGeom>
          <a:solidFill>
            <a:schemeClr val="bg1"/>
          </a:solidFill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12D615-93D7-C21E-7C5C-FE679095843C}"/>
              </a:ext>
            </a:extLst>
          </p:cNvPr>
          <p:cNvSpPr txBox="1"/>
          <p:nvPr/>
        </p:nvSpPr>
        <p:spPr>
          <a:xfrm>
            <a:off x="2260600" y="413434"/>
            <a:ext cx="381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b="1" dirty="0"/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3755273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7347" y="217155"/>
            <a:ext cx="4732421" cy="121794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Impact &amp; Use Cases</a:t>
            </a:r>
            <a:endParaRPr lang="en-US" sz="3200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DBA587-DC73-F0DB-8465-EDC71CE131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3722891"/>
              </p:ext>
            </p:extLst>
          </p:nvPr>
        </p:nvGraphicFramePr>
        <p:xfrm>
          <a:off x="686467" y="1802147"/>
          <a:ext cx="7371683" cy="3669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68A872B-162D-9986-642C-4D78E2948B5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304" y="353747"/>
            <a:ext cx="1448399" cy="144839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39ACC4-571E-B9A8-F999-070D0C3D5DF0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0" t="-725" r="-1" b="-2"/>
          <a:stretch>
            <a:fillRect/>
          </a:stretch>
        </p:blipFill>
        <p:spPr bwMode="auto">
          <a:xfrm>
            <a:off x="6892690" y="377254"/>
            <a:ext cx="1448399" cy="143109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E2ACF1-FEF1-6873-E0B5-737C10D24077}"/>
              </a:ext>
            </a:extLst>
          </p:cNvPr>
          <p:cNvSpPr txBox="1"/>
          <p:nvPr/>
        </p:nvSpPr>
        <p:spPr>
          <a:xfrm>
            <a:off x="1257300" y="5303924"/>
            <a:ext cx="6629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Domains as programmable, intelligent governance assets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Curated naming seasons + registry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DAO-powered naming games and cultural drops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Bridges AI + Web3 identity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4773E0-C9DC-F371-F802-CA721295A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2D54B-848E-55CE-F3EC-F5CEADC6B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67" y="144379"/>
            <a:ext cx="8298864" cy="115502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spcAft>
                <a:spcPts val="1800"/>
              </a:spcAft>
            </a:pPr>
            <a:br>
              <a:rPr lang="en-US" sz="1300" b="1" dirty="0">
                <a:effectLst/>
              </a:rPr>
            </a:br>
            <a:br>
              <a:rPr lang="en-US" sz="1300" dirty="0">
                <a:effectLst/>
              </a:rPr>
            </a:br>
            <a:r>
              <a:rPr lang="en-US" b="1" dirty="0">
                <a:effectLst/>
              </a:rPr>
              <a:t>The Ask</a:t>
            </a:r>
            <a:br>
              <a:rPr lang="en-US" b="1" dirty="0">
                <a:effectLst/>
              </a:rPr>
            </a:br>
            <a:br>
              <a:rPr lang="en-US" sz="1300" b="1" dirty="0"/>
            </a:br>
            <a:br>
              <a:rPr lang="en-US" sz="1300" dirty="0">
                <a:effectLst/>
              </a:rPr>
            </a:br>
            <a:r>
              <a:rPr lang="en-US" sz="1300" b="1" i="1" dirty="0">
                <a:effectLst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03BEE7-6B41-5C8B-EE18-C230F0A9A2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4" t="4497" r="2742" b="869"/>
          <a:stretch>
            <a:fillRect/>
          </a:stretch>
        </p:blipFill>
        <p:spPr bwMode="auto">
          <a:xfrm>
            <a:off x="4740093" y="1046946"/>
            <a:ext cx="4196021" cy="429727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02063534-94DE-4E13-D476-6940409ECC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698311"/>
              </p:ext>
            </p:extLst>
          </p:nvPr>
        </p:nvGraphicFramePr>
        <p:xfrm>
          <a:off x="351562" y="1299408"/>
          <a:ext cx="4052347" cy="46797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279AA1A-F152-2C56-1236-1C501B026C5D}"/>
              </a:ext>
            </a:extLst>
          </p:cNvPr>
          <p:cNvSpPr txBox="1"/>
          <p:nvPr/>
        </p:nvSpPr>
        <p:spPr>
          <a:xfrm>
            <a:off x="351562" y="1379620"/>
            <a:ext cx="3723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/>
            <a:r>
              <a:rPr lang="en-US" sz="2000" i="0" dirty="0">
                <a:latin typeface="Segoe UI" panose="020B0502040204020203" pitchFamily="34" charset="0"/>
                <a:cs typeface="Segoe UI" panose="020B0502040204020203" pitchFamily="34" charset="0"/>
              </a:rPr>
              <a:t>Seeking $50K via ChainGPT Builders Program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1782E9-EE6B-7BA3-DDD8-D0A39A0B3D8B}"/>
              </a:ext>
            </a:extLst>
          </p:cNvPr>
          <p:cNvSpPr txBox="1"/>
          <p:nvPr/>
        </p:nvSpPr>
        <p:spPr>
          <a:xfrm>
            <a:off x="351562" y="2518478"/>
            <a:ext cx="304936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ChainGPT API integration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956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E8B826"/>
      </a:accent1>
      <a:accent2>
        <a:srgbClr val="E2CA72"/>
      </a:accent2>
      <a:accent3>
        <a:srgbClr val="BD723B"/>
      </a:accent3>
      <a:accent4>
        <a:srgbClr val="AE9376"/>
      </a:accent4>
      <a:accent5>
        <a:srgbClr val="A77F41"/>
      </a:accent5>
      <a:accent6>
        <a:srgbClr val="A1AE79"/>
      </a:accent6>
      <a:hlink>
        <a:srgbClr val="F1D06A"/>
      </a:hlink>
      <a:folHlink>
        <a:srgbClr val="EDDCA8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D5CBAF11-69B7-47EA-BC01-41F77058C2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16587</TotalTime>
  <Words>401</Words>
  <Application>Microsoft Office PowerPoint</Application>
  <PresentationFormat>On-screen Show (4:3)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Aptos</vt:lpstr>
      <vt:lpstr>Arial</vt:lpstr>
      <vt:lpstr>Calibri</vt:lpstr>
      <vt:lpstr>Calisto MT</vt:lpstr>
      <vt:lpstr>Consolas</vt:lpstr>
      <vt:lpstr>Segoe UI</vt:lpstr>
      <vt:lpstr>Symbol</vt:lpstr>
      <vt:lpstr>Wingdings</vt:lpstr>
      <vt:lpstr>Wingdings 2</vt:lpstr>
      <vt:lpstr>Slate</vt:lpstr>
      <vt:lpstr>                DOMAINDAO.x State Your Name ✖ Stake Your Claim  Powered by GhostFire Digital | AI Digital Underground </vt:lpstr>
      <vt:lpstr>The Problem</vt:lpstr>
      <vt:lpstr>Our Solution</vt:lpstr>
      <vt:lpstr>Market Opportunity</vt:lpstr>
      <vt:lpstr>Architecture</vt:lpstr>
      <vt:lpstr>Tokenomics Preview </vt:lpstr>
      <vt:lpstr> • Phase 1 (0–3m): MVP testnet, ChainGPT valuation, gated chat  • Phase 2 (3-6m): AI proposals, DAO voting, dispute resolution  • Phase 3 (6–12m): $DAOmains token launch, cross-chain bundles  </vt:lpstr>
      <vt:lpstr>Impact &amp; Use Cases</vt:lpstr>
      <vt:lpstr>  The Ask    </vt:lpstr>
      <vt:lpstr>Founder &amp; Studio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Scottie B</dc:creator>
  <cp:keywords/>
  <dc:description>generated using python-pptx</dc:description>
  <cp:lastModifiedBy>Scottie B</cp:lastModifiedBy>
  <cp:revision>4</cp:revision>
  <dcterms:created xsi:type="dcterms:W3CDTF">2013-01-27T09:14:16Z</dcterms:created>
  <dcterms:modified xsi:type="dcterms:W3CDTF">2025-09-29T13:00:37Z</dcterms:modified>
  <cp:category/>
</cp:coreProperties>
</file>

<file path=docProps/thumbnail.jpeg>
</file>